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embeddedFontLst>
    <p:embeddedFont>
      <p:font typeface="Montserrat"/>
      <p:regular r:id="rId17"/>
      <p:bold r:id="rId18"/>
      <p:italic r:id="rId19"/>
      <p:boldItalic r:id="rId20"/>
    </p:embeddedFont>
    <p:embeddedFont>
      <p:font typeface="Pontano Sans"/>
      <p:regular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Montserrat-boldItalic.fntdata"/><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font" Target="fonts/PontanoSans-regular.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Montserrat-regular.fntdata"/><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Montserrat-italic.fntdata"/><Relationship Id="rId6" Type="http://schemas.openxmlformats.org/officeDocument/2006/relationships/slide" Target="slides/slide2.xml"/><Relationship Id="rId18" Type="http://schemas.openxmlformats.org/officeDocument/2006/relationships/font" Target="fonts/Montserrat-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5f391192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35f391192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76e1becc94_0_10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76e1becc94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76e1becc94_0_7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76e1becc94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65b074356f_0_5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65b074356f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76e1becc94_0_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76e1becc9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76e1becc94_0_2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76e1becc9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76e1becc94_0_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76e1becc94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76e1becc94_0_4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76e1becc94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76e1becc94_0_1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76e1becc94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76e1becc94_0_5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76e1becc94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76e1becc94_0_4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76e1becc94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76e1becc94_0_6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76e1becc94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511857" y="-125"/>
            <a:ext cx="4632300" cy="5143500"/>
          </a:xfrm>
          <a:prstGeom prst="rect">
            <a:avLst/>
          </a:prstGeom>
          <a:gradFill>
            <a:gsLst>
              <a:gs pos="0">
                <a:srgbClr val="364072"/>
              </a:gs>
              <a:gs pos="100000">
                <a:srgbClr val="0E0F18"/>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flipH="1" rot="10800000">
            <a:off x="3558544" y="-125"/>
            <a:ext cx="953312" cy="5143625"/>
            <a:chOff x="1962000" y="-125"/>
            <a:chExt cx="953312" cy="5143625"/>
          </a:xfrm>
        </p:grpSpPr>
        <p:sp>
          <p:nvSpPr>
            <p:cNvPr id="12" name="Google Shape;12;p2"/>
            <p:cNvSpPr/>
            <p:nvPr/>
          </p:nvSpPr>
          <p:spPr>
            <a:xfrm flipH="1" rot="10800000">
              <a:off x="2469212" y="0"/>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a:off x="2291597" y="-125"/>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flipH="1" rot="10800000">
              <a:off x="2207413" y="0"/>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1962000" y="0"/>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4965100" y="1991825"/>
            <a:ext cx="3704400" cy="1159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6" name="Shape 96"/>
        <p:cNvGrpSpPr/>
        <p:nvPr/>
      </p:nvGrpSpPr>
      <p:grpSpPr>
        <a:xfrm>
          <a:off x="0" y="0"/>
          <a:ext cx="0" cy="0"/>
          <a:chOff x="0" y="0"/>
          <a:chExt cx="0" cy="0"/>
        </a:xfrm>
      </p:grpSpPr>
      <p:sp>
        <p:nvSpPr>
          <p:cNvPr id="97" name="Google Shape;97;p11"/>
          <p:cNvSpPr/>
          <p:nvPr/>
        </p:nvSpPr>
        <p:spPr>
          <a:xfrm>
            <a:off x="8697912" y="-125"/>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1"/>
          <p:cNvSpPr/>
          <p:nvPr/>
        </p:nvSpPr>
        <p:spPr>
          <a:xfrm rot="10800000">
            <a:off x="8520297" y="0"/>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1"/>
          <p:cNvSpPr/>
          <p:nvPr/>
        </p:nvSpPr>
        <p:spPr>
          <a:xfrm>
            <a:off x="8436113" y="-125"/>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1"/>
          <p:cNvSpPr/>
          <p:nvPr/>
        </p:nvSpPr>
        <p:spPr>
          <a:xfrm rot="10800000">
            <a:off x="8190700" y="-125"/>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1"/>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dark">
  <p:cSld name="BLANK_1">
    <p:spTree>
      <p:nvGrpSpPr>
        <p:cNvPr id="102" name="Shape 102"/>
        <p:cNvGrpSpPr/>
        <p:nvPr/>
      </p:nvGrpSpPr>
      <p:grpSpPr>
        <a:xfrm>
          <a:off x="0" y="0"/>
          <a:ext cx="0" cy="0"/>
          <a:chOff x="0" y="0"/>
          <a:chExt cx="0" cy="0"/>
        </a:xfrm>
      </p:grpSpPr>
      <p:sp>
        <p:nvSpPr>
          <p:cNvPr id="103" name="Google Shape;103;p12"/>
          <p:cNvSpPr/>
          <p:nvPr/>
        </p:nvSpPr>
        <p:spPr>
          <a:xfrm rot="10800000">
            <a:off x="-7161" y="0"/>
            <a:ext cx="9144000" cy="5143500"/>
          </a:xfrm>
          <a:prstGeom prst="rect">
            <a:avLst/>
          </a:prstGeom>
          <a:gradFill>
            <a:gsLst>
              <a:gs pos="0">
                <a:srgbClr val="364072"/>
              </a:gs>
              <a:gs pos="100000">
                <a:srgbClr val="0E0F18"/>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2"/>
          <p:cNvSpPr/>
          <p:nvPr/>
        </p:nvSpPr>
        <p:spPr>
          <a:xfrm>
            <a:off x="8697912" y="-125"/>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2"/>
          <p:cNvSpPr/>
          <p:nvPr/>
        </p:nvSpPr>
        <p:spPr>
          <a:xfrm rot="10800000">
            <a:off x="8520297" y="0"/>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2"/>
          <p:cNvSpPr/>
          <p:nvPr/>
        </p:nvSpPr>
        <p:spPr>
          <a:xfrm>
            <a:off x="8436113" y="-125"/>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2"/>
          <p:cNvSpPr/>
          <p:nvPr/>
        </p:nvSpPr>
        <p:spPr>
          <a:xfrm rot="10800000">
            <a:off x="8190700" y="-125"/>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2"/>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17" name="Shape 17"/>
        <p:cNvGrpSpPr/>
        <p:nvPr/>
      </p:nvGrpSpPr>
      <p:grpSpPr>
        <a:xfrm>
          <a:off x="0" y="0"/>
          <a:ext cx="0" cy="0"/>
          <a:chOff x="0" y="0"/>
          <a:chExt cx="0" cy="0"/>
        </a:xfrm>
      </p:grpSpPr>
      <p:sp>
        <p:nvSpPr>
          <p:cNvPr id="18" name="Google Shape;18;p3"/>
          <p:cNvSpPr/>
          <p:nvPr/>
        </p:nvSpPr>
        <p:spPr>
          <a:xfrm>
            <a:off x="2469212" y="-125"/>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p:nvPr/>
        </p:nvSpPr>
        <p:spPr>
          <a:xfrm rot="10800000">
            <a:off x="2291597" y="0"/>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a:off x="2207413" y="-125"/>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3"/>
          <p:cNvSpPr/>
          <p:nvPr/>
        </p:nvSpPr>
        <p:spPr>
          <a:xfrm rot="10800000">
            <a:off x="1962000" y="-125"/>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10800000">
            <a:off x="2908100" y="-125"/>
            <a:ext cx="6243000" cy="5143500"/>
          </a:xfrm>
          <a:prstGeom prst="rect">
            <a:avLst/>
          </a:prstGeom>
          <a:gradFill>
            <a:gsLst>
              <a:gs pos="0">
                <a:srgbClr val="364072"/>
              </a:gs>
              <a:gs pos="100000">
                <a:srgbClr val="0E0F18"/>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ctrTitle"/>
          </p:nvPr>
        </p:nvSpPr>
        <p:spPr>
          <a:xfrm>
            <a:off x="3451475" y="2045250"/>
            <a:ext cx="5154300" cy="6909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3600"/>
              <a:buNone/>
              <a:defRPr b="0" sz="3600">
                <a:solidFill>
                  <a:schemeClr val="lt1"/>
                </a:solidFill>
              </a:defRPr>
            </a:lvl1pPr>
            <a:lvl2pPr lvl="1" rtl="0">
              <a:spcBef>
                <a:spcPts val="0"/>
              </a:spcBef>
              <a:spcAft>
                <a:spcPts val="0"/>
              </a:spcAft>
              <a:buClr>
                <a:schemeClr val="lt1"/>
              </a:buClr>
              <a:buSzPts val="3600"/>
              <a:buNone/>
              <a:defRPr b="0" sz="3600">
                <a:solidFill>
                  <a:schemeClr val="lt1"/>
                </a:solidFill>
              </a:defRPr>
            </a:lvl2pPr>
            <a:lvl3pPr lvl="2" rtl="0">
              <a:spcBef>
                <a:spcPts val="0"/>
              </a:spcBef>
              <a:spcAft>
                <a:spcPts val="0"/>
              </a:spcAft>
              <a:buClr>
                <a:schemeClr val="lt1"/>
              </a:buClr>
              <a:buSzPts val="3600"/>
              <a:buNone/>
              <a:defRPr b="0" sz="3600">
                <a:solidFill>
                  <a:schemeClr val="lt1"/>
                </a:solidFill>
              </a:defRPr>
            </a:lvl3pPr>
            <a:lvl4pPr lvl="3" rtl="0">
              <a:spcBef>
                <a:spcPts val="0"/>
              </a:spcBef>
              <a:spcAft>
                <a:spcPts val="0"/>
              </a:spcAft>
              <a:buClr>
                <a:schemeClr val="lt1"/>
              </a:buClr>
              <a:buSzPts val="3600"/>
              <a:buNone/>
              <a:defRPr b="0" sz="3600">
                <a:solidFill>
                  <a:schemeClr val="lt1"/>
                </a:solidFill>
              </a:defRPr>
            </a:lvl4pPr>
            <a:lvl5pPr lvl="4" rtl="0">
              <a:spcBef>
                <a:spcPts val="0"/>
              </a:spcBef>
              <a:spcAft>
                <a:spcPts val="0"/>
              </a:spcAft>
              <a:buClr>
                <a:schemeClr val="lt1"/>
              </a:buClr>
              <a:buSzPts val="3600"/>
              <a:buNone/>
              <a:defRPr b="0" sz="3600">
                <a:solidFill>
                  <a:schemeClr val="lt1"/>
                </a:solidFill>
              </a:defRPr>
            </a:lvl5pPr>
            <a:lvl6pPr lvl="5" rtl="0">
              <a:spcBef>
                <a:spcPts val="0"/>
              </a:spcBef>
              <a:spcAft>
                <a:spcPts val="0"/>
              </a:spcAft>
              <a:buClr>
                <a:schemeClr val="lt1"/>
              </a:buClr>
              <a:buSzPts val="3600"/>
              <a:buNone/>
              <a:defRPr b="0" sz="3600">
                <a:solidFill>
                  <a:schemeClr val="lt1"/>
                </a:solidFill>
              </a:defRPr>
            </a:lvl6pPr>
            <a:lvl7pPr lvl="6" rtl="0">
              <a:spcBef>
                <a:spcPts val="0"/>
              </a:spcBef>
              <a:spcAft>
                <a:spcPts val="0"/>
              </a:spcAft>
              <a:buClr>
                <a:schemeClr val="lt1"/>
              </a:buClr>
              <a:buSzPts val="3600"/>
              <a:buNone/>
              <a:defRPr b="0" sz="3600">
                <a:solidFill>
                  <a:schemeClr val="lt1"/>
                </a:solidFill>
              </a:defRPr>
            </a:lvl7pPr>
            <a:lvl8pPr lvl="7" rtl="0">
              <a:spcBef>
                <a:spcPts val="0"/>
              </a:spcBef>
              <a:spcAft>
                <a:spcPts val="0"/>
              </a:spcAft>
              <a:buClr>
                <a:schemeClr val="lt1"/>
              </a:buClr>
              <a:buSzPts val="3600"/>
              <a:buNone/>
              <a:defRPr b="0" sz="3600">
                <a:solidFill>
                  <a:schemeClr val="lt1"/>
                </a:solidFill>
              </a:defRPr>
            </a:lvl8pPr>
            <a:lvl9pPr lvl="8" rtl="0">
              <a:spcBef>
                <a:spcPts val="0"/>
              </a:spcBef>
              <a:spcAft>
                <a:spcPts val="0"/>
              </a:spcAft>
              <a:buClr>
                <a:schemeClr val="lt1"/>
              </a:buClr>
              <a:buSzPts val="3600"/>
              <a:buNone/>
              <a:defRPr b="0" sz="3600">
                <a:solidFill>
                  <a:schemeClr val="lt1"/>
                </a:solidFill>
              </a:defRPr>
            </a:lvl9pPr>
          </a:lstStyle>
          <a:p/>
        </p:txBody>
      </p:sp>
      <p:sp>
        <p:nvSpPr>
          <p:cNvPr id="24" name="Google Shape;24;p3"/>
          <p:cNvSpPr txBox="1"/>
          <p:nvPr>
            <p:ph idx="1" type="subTitle"/>
          </p:nvPr>
        </p:nvSpPr>
        <p:spPr>
          <a:xfrm>
            <a:off x="3451475" y="2680575"/>
            <a:ext cx="5154300" cy="4323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400">
                <a:solidFill>
                  <a:schemeClr val="accent3"/>
                </a:solidFill>
              </a:defRPr>
            </a:lvl1pPr>
            <a:lvl2pPr lvl="1" rtl="0">
              <a:spcBef>
                <a:spcPts val="0"/>
              </a:spcBef>
              <a:spcAft>
                <a:spcPts val="0"/>
              </a:spcAft>
              <a:buSzPts val="1400"/>
              <a:buNone/>
              <a:defRPr sz="1400">
                <a:solidFill>
                  <a:schemeClr val="accent3"/>
                </a:solidFill>
              </a:defRPr>
            </a:lvl2pPr>
            <a:lvl3pPr lvl="2" rtl="0">
              <a:spcBef>
                <a:spcPts val="0"/>
              </a:spcBef>
              <a:spcAft>
                <a:spcPts val="0"/>
              </a:spcAft>
              <a:buSzPts val="1400"/>
              <a:buNone/>
              <a:defRPr sz="1400">
                <a:solidFill>
                  <a:schemeClr val="accent3"/>
                </a:solidFill>
              </a:defRPr>
            </a:lvl3pPr>
            <a:lvl4pPr lvl="3" rtl="0">
              <a:spcBef>
                <a:spcPts val="0"/>
              </a:spcBef>
              <a:spcAft>
                <a:spcPts val="0"/>
              </a:spcAft>
              <a:buClr>
                <a:schemeClr val="accent3"/>
              </a:buClr>
              <a:buSzPts val="1400"/>
              <a:buNone/>
              <a:defRPr sz="1400">
                <a:solidFill>
                  <a:schemeClr val="accent3"/>
                </a:solidFill>
              </a:defRPr>
            </a:lvl4pPr>
            <a:lvl5pPr lvl="4" rtl="0">
              <a:spcBef>
                <a:spcPts val="0"/>
              </a:spcBef>
              <a:spcAft>
                <a:spcPts val="0"/>
              </a:spcAft>
              <a:buClr>
                <a:schemeClr val="accent3"/>
              </a:buClr>
              <a:buSzPts val="1400"/>
              <a:buNone/>
              <a:defRPr sz="1400">
                <a:solidFill>
                  <a:schemeClr val="accent3"/>
                </a:solidFill>
              </a:defRPr>
            </a:lvl5pPr>
            <a:lvl6pPr lvl="5" rtl="0">
              <a:spcBef>
                <a:spcPts val="0"/>
              </a:spcBef>
              <a:spcAft>
                <a:spcPts val="0"/>
              </a:spcAft>
              <a:buClr>
                <a:schemeClr val="accent3"/>
              </a:buClr>
              <a:buSzPts val="1400"/>
              <a:buNone/>
              <a:defRPr sz="1400">
                <a:solidFill>
                  <a:schemeClr val="accent3"/>
                </a:solidFill>
              </a:defRPr>
            </a:lvl6pPr>
            <a:lvl7pPr lvl="6" rtl="0">
              <a:spcBef>
                <a:spcPts val="0"/>
              </a:spcBef>
              <a:spcAft>
                <a:spcPts val="0"/>
              </a:spcAft>
              <a:buClr>
                <a:schemeClr val="accent3"/>
              </a:buClr>
              <a:buSzPts val="1400"/>
              <a:buNone/>
              <a:defRPr sz="1400">
                <a:solidFill>
                  <a:schemeClr val="accent3"/>
                </a:solidFill>
              </a:defRPr>
            </a:lvl7pPr>
            <a:lvl8pPr lvl="7" rtl="0">
              <a:spcBef>
                <a:spcPts val="0"/>
              </a:spcBef>
              <a:spcAft>
                <a:spcPts val="0"/>
              </a:spcAft>
              <a:buClr>
                <a:schemeClr val="accent3"/>
              </a:buClr>
              <a:buSzPts val="1400"/>
              <a:buNone/>
              <a:defRPr sz="1400">
                <a:solidFill>
                  <a:schemeClr val="accent3"/>
                </a:solidFill>
              </a:defRPr>
            </a:lvl8pPr>
            <a:lvl9pPr lvl="8" rtl="0">
              <a:spcBef>
                <a:spcPts val="0"/>
              </a:spcBef>
              <a:spcAft>
                <a:spcPts val="0"/>
              </a:spcAft>
              <a:buClr>
                <a:schemeClr val="accent3"/>
              </a:buClr>
              <a:buSzPts val="1400"/>
              <a:buNone/>
              <a:defRPr sz="1400">
                <a:solidFill>
                  <a:schemeClr val="accent3"/>
                </a:solidFill>
              </a:defRPr>
            </a:lvl9pPr>
          </a:lstStyle>
          <a:p/>
        </p:txBody>
      </p:sp>
      <p:sp>
        <p:nvSpPr>
          <p:cNvPr id="25" name="Google Shape;25;p3"/>
          <p:cNvSpPr txBox="1"/>
          <p:nvPr>
            <p:ph idx="12" type="sldNum"/>
          </p:nvPr>
        </p:nvSpPr>
        <p:spPr>
          <a:xfrm>
            <a:off x="8529584" y="4749851"/>
            <a:ext cx="548700" cy="393600"/>
          </a:xfrm>
          <a:prstGeom prst="rect">
            <a:avLst/>
          </a:prstGeom>
        </p:spPr>
        <p:txBody>
          <a:bodyPr anchorCtr="0" anchor="ctr" bIns="91425" lIns="91425" spcFirstLastPara="1" rIns="91425" wrap="square" tIns="91425">
            <a:noAutofit/>
          </a:bodyPr>
          <a:lstStyle>
            <a:lvl1pPr lvl="0" rtl="0">
              <a:buNone/>
              <a:defRPr>
                <a:latin typeface="Droid Serif"/>
                <a:ea typeface="Droid Serif"/>
                <a:cs typeface="Droid Serif"/>
                <a:sym typeface="Droid Serif"/>
              </a:defRPr>
            </a:lvl1pPr>
            <a:lvl2pPr lvl="1" rtl="0">
              <a:buNone/>
              <a:defRPr>
                <a:latin typeface="Droid Serif"/>
                <a:ea typeface="Droid Serif"/>
                <a:cs typeface="Droid Serif"/>
                <a:sym typeface="Droid Serif"/>
              </a:defRPr>
            </a:lvl2pPr>
            <a:lvl3pPr lvl="2" rtl="0">
              <a:buNone/>
              <a:defRPr>
                <a:latin typeface="Droid Serif"/>
                <a:ea typeface="Droid Serif"/>
                <a:cs typeface="Droid Serif"/>
                <a:sym typeface="Droid Serif"/>
              </a:defRPr>
            </a:lvl3pPr>
            <a:lvl4pPr lvl="3" rtl="0">
              <a:buNone/>
              <a:defRPr>
                <a:latin typeface="Droid Serif"/>
                <a:ea typeface="Droid Serif"/>
                <a:cs typeface="Droid Serif"/>
                <a:sym typeface="Droid Serif"/>
              </a:defRPr>
            </a:lvl4pPr>
            <a:lvl5pPr lvl="4" rtl="0">
              <a:buNone/>
              <a:defRPr>
                <a:latin typeface="Droid Serif"/>
                <a:ea typeface="Droid Serif"/>
                <a:cs typeface="Droid Serif"/>
                <a:sym typeface="Droid Serif"/>
              </a:defRPr>
            </a:lvl5pPr>
            <a:lvl6pPr lvl="5" rtl="0">
              <a:buNone/>
              <a:defRPr>
                <a:latin typeface="Droid Serif"/>
                <a:ea typeface="Droid Serif"/>
                <a:cs typeface="Droid Serif"/>
                <a:sym typeface="Droid Serif"/>
              </a:defRPr>
            </a:lvl6pPr>
            <a:lvl7pPr lvl="6" rtl="0">
              <a:buNone/>
              <a:defRPr>
                <a:latin typeface="Droid Serif"/>
                <a:ea typeface="Droid Serif"/>
                <a:cs typeface="Droid Serif"/>
                <a:sym typeface="Droid Serif"/>
              </a:defRPr>
            </a:lvl7pPr>
            <a:lvl8pPr lvl="7" rtl="0">
              <a:buNone/>
              <a:defRPr>
                <a:latin typeface="Droid Serif"/>
                <a:ea typeface="Droid Serif"/>
                <a:cs typeface="Droid Serif"/>
                <a:sym typeface="Droid Serif"/>
              </a:defRPr>
            </a:lvl8pPr>
            <a:lvl9pPr lvl="8" rtl="0">
              <a:buNone/>
              <a:defRPr>
                <a:latin typeface="Droid Serif"/>
                <a:ea typeface="Droid Serif"/>
                <a:cs typeface="Droid Serif"/>
                <a:sym typeface="Droid Serif"/>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26" name="Shape 26"/>
        <p:cNvGrpSpPr/>
        <p:nvPr/>
      </p:nvGrpSpPr>
      <p:grpSpPr>
        <a:xfrm>
          <a:off x="0" y="0"/>
          <a:ext cx="0" cy="0"/>
          <a:chOff x="0" y="0"/>
          <a:chExt cx="0" cy="0"/>
        </a:xfrm>
      </p:grpSpPr>
      <p:sp>
        <p:nvSpPr>
          <p:cNvPr id="27" name="Google Shape;27;p4"/>
          <p:cNvSpPr/>
          <p:nvPr/>
        </p:nvSpPr>
        <p:spPr>
          <a:xfrm rot="-5400000">
            <a:off x="200" y="877900"/>
            <a:ext cx="658200" cy="6591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4"/>
          <p:cNvSpPr/>
          <p:nvPr/>
        </p:nvSpPr>
        <p:spPr>
          <a:xfrm>
            <a:off x="6738387" y="-125"/>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4"/>
          <p:cNvSpPr/>
          <p:nvPr/>
        </p:nvSpPr>
        <p:spPr>
          <a:xfrm rot="10800000">
            <a:off x="6560772" y="0"/>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4"/>
          <p:cNvSpPr/>
          <p:nvPr/>
        </p:nvSpPr>
        <p:spPr>
          <a:xfrm>
            <a:off x="6476588" y="-125"/>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rot="10800000">
            <a:off x="6231175" y="-125"/>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rot="10800000">
            <a:off x="7182000" y="-125"/>
            <a:ext cx="1962000" cy="5143500"/>
          </a:xfrm>
          <a:prstGeom prst="rect">
            <a:avLst/>
          </a:prstGeom>
          <a:gradFill>
            <a:gsLst>
              <a:gs pos="0">
                <a:srgbClr val="364072"/>
              </a:gs>
              <a:gs pos="100000">
                <a:srgbClr val="0E0F18"/>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txBox="1"/>
          <p:nvPr>
            <p:ph idx="1" type="body"/>
          </p:nvPr>
        </p:nvSpPr>
        <p:spPr>
          <a:xfrm>
            <a:off x="985175" y="766700"/>
            <a:ext cx="4486200" cy="3730800"/>
          </a:xfrm>
          <a:prstGeom prst="rect">
            <a:avLst/>
          </a:prstGeom>
        </p:spPr>
        <p:txBody>
          <a:bodyPr anchorCtr="0" anchor="t" bIns="91425" lIns="91425" spcFirstLastPara="1" rIns="91425" wrap="square" tIns="91425">
            <a:noAutofit/>
          </a:bodyPr>
          <a:lstStyle>
            <a:lvl1pPr indent="-419100" lvl="0" marL="457200" rtl="0">
              <a:spcBef>
                <a:spcPts val="600"/>
              </a:spcBef>
              <a:spcAft>
                <a:spcPts val="0"/>
              </a:spcAft>
              <a:buSzPts val="3000"/>
              <a:buFont typeface="Droid Serif"/>
              <a:buChar char="➝"/>
              <a:defRPr i="1" sz="3000">
                <a:latin typeface="Droid Serif"/>
                <a:ea typeface="Droid Serif"/>
                <a:cs typeface="Droid Serif"/>
                <a:sym typeface="Droid Serif"/>
              </a:defRPr>
            </a:lvl1pPr>
            <a:lvl2pPr indent="-419100" lvl="1" marL="914400" rtl="0">
              <a:spcBef>
                <a:spcPts val="0"/>
              </a:spcBef>
              <a:spcAft>
                <a:spcPts val="0"/>
              </a:spcAft>
              <a:buSzPts val="3000"/>
              <a:buFont typeface="Droid Serif"/>
              <a:buChar char="⇾"/>
              <a:defRPr i="1" sz="3000">
                <a:latin typeface="Droid Serif"/>
                <a:ea typeface="Droid Serif"/>
                <a:cs typeface="Droid Serif"/>
                <a:sym typeface="Droid Serif"/>
              </a:defRPr>
            </a:lvl2pPr>
            <a:lvl3pPr indent="-419100" lvl="2" marL="1371600" rtl="0">
              <a:spcBef>
                <a:spcPts val="0"/>
              </a:spcBef>
              <a:spcAft>
                <a:spcPts val="0"/>
              </a:spcAft>
              <a:buSzPts val="3000"/>
              <a:buFont typeface="Droid Serif"/>
              <a:buChar char="￫"/>
              <a:defRPr i="1" sz="3000">
                <a:latin typeface="Droid Serif"/>
                <a:ea typeface="Droid Serif"/>
                <a:cs typeface="Droid Serif"/>
                <a:sym typeface="Droid Serif"/>
              </a:defRPr>
            </a:lvl3pPr>
            <a:lvl4pPr indent="-419100" lvl="3" marL="1828800" rtl="0">
              <a:spcBef>
                <a:spcPts val="0"/>
              </a:spcBef>
              <a:spcAft>
                <a:spcPts val="0"/>
              </a:spcAft>
              <a:buSzPts val="3000"/>
              <a:buFont typeface="Droid Serif"/>
              <a:buChar char="￫"/>
              <a:defRPr i="1" sz="3000">
                <a:latin typeface="Droid Serif"/>
                <a:ea typeface="Droid Serif"/>
                <a:cs typeface="Droid Serif"/>
                <a:sym typeface="Droid Serif"/>
              </a:defRPr>
            </a:lvl4pPr>
            <a:lvl5pPr indent="-419100" lvl="4" marL="2286000" rtl="0">
              <a:spcBef>
                <a:spcPts val="0"/>
              </a:spcBef>
              <a:spcAft>
                <a:spcPts val="0"/>
              </a:spcAft>
              <a:buSzPts val="3000"/>
              <a:buFont typeface="Droid Serif"/>
              <a:buChar char="￫"/>
              <a:defRPr i="1" sz="3000">
                <a:latin typeface="Droid Serif"/>
                <a:ea typeface="Droid Serif"/>
                <a:cs typeface="Droid Serif"/>
                <a:sym typeface="Droid Serif"/>
              </a:defRPr>
            </a:lvl5pPr>
            <a:lvl6pPr indent="-419100" lvl="5" marL="2743200" rtl="0">
              <a:spcBef>
                <a:spcPts val="0"/>
              </a:spcBef>
              <a:spcAft>
                <a:spcPts val="0"/>
              </a:spcAft>
              <a:buSzPts val="3000"/>
              <a:buFont typeface="Droid Serif"/>
              <a:buChar char="￫"/>
              <a:defRPr i="1" sz="3000">
                <a:latin typeface="Droid Serif"/>
                <a:ea typeface="Droid Serif"/>
                <a:cs typeface="Droid Serif"/>
                <a:sym typeface="Droid Serif"/>
              </a:defRPr>
            </a:lvl6pPr>
            <a:lvl7pPr indent="-419100" lvl="6" marL="3200400" rtl="0">
              <a:spcBef>
                <a:spcPts val="0"/>
              </a:spcBef>
              <a:spcAft>
                <a:spcPts val="0"/>
              </a:spcAft>
              <a:buSzPts val="3000"/>
              <a:buFont typeface="Droid Serif"/>
              <a:buChar char="￫"/>
              <a:defRPr i="1" sz="3000">
                <a:latin typeface="Droid Serif"/>
                <a:ea typeface="Droid Serif"/>
                <a:cs typeface="Droid Serif"/>
                <a:sym typeface="Droid Serif"/>
              </a:defRPr>
            </a:lvl7pPr>
            <a:lvl8pPr indent="-419100" lvl="7" marL="3657600" rtl="0">
              <a:spcBef>
                <a:spcPts val="0"/>
              </a:spcBef>
              <a:spcAft>
                <a:spcPts val="0"/>
              </a:spcAft>
              <a:buSzPts val="3000"/>
              <a:buFont typeface="Droid Serif"/>
              <a:buChar char="￫"/>
              <a:defRPr i="1" sz="3000">
                <a:latin typeface="Droid Serif"/>
                <a:ea typeface="Droid Serif"/>
                <a:cs typeface="Droid Serif"/>
                <a:sym typeface="Droid Serif"/>
              </a:defRPr>
            </a:lvl8pPr>
            <a:lvl9pPr indent="-419100" lvl="8" marL="4114800">
              <a:spcBef>
                <a:spcPts val="0"/>
              </a:spcBef>
              <a:spcAft>
                <a:spcPts val="0"/>
              </a:spcAft>
              <a:buSzPts val="3000"/>
              <a:buFont typeface="Droid Serif"/>
              <a:buChar char="￫"/>
              <a:defRPr i="1" sz="3000">
                <a:latin typeface="Droid Serif"/>
                <a:ea typeface="Droid Serif"/>
                <a:cs typeface="Droid Serif"/>
                <a:sym typeface="Droid Serif"/>
              </a:defRPr>
            </a:lvl9pPr>
          </a:lstStyle>
          <a:p/>
        </p:txBody>
      </p:sp>
      <p:sp>
        <p:nvSpPr>
          <p:cNvPr id="34" name="Google Shape;34;p4"/>
          <p:cNvSpPr txBox="1"/>
          <p:nvPr/>
        </p:nvSpPr>
        <p:spPr>
          <a:xfrm>
            <a:off x="0" y="785283"/>
            <a:ext cx="659100" cy="65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7200">
                <a:solidFill>
                  <a:srgbClr val="FFFFFF"/>
                </a:solidFill>
                <a:latin typeface="Pontano Sans"/>
                <a:ea typeface="Pontano Sans"/>
                <a:cs typeface="Pontano Sans"/>
                <a:sym typeface="Pontano Sans"/>
              </a:rPr>
              <a:t>“</a:t>
            </a:r>
            <a:endParaRPr b="1" sz="7200">
              <a:solidFill>
                <a:srgbClr val="FFFFFF"/>
              </a:solidFill>
              <a:latin typeface="Pontano Sans"/>
              <a:ea typeface="Pontano Sans"/>
              <a:cs typeface="Pontano Sans"/>
              <a:sym typeface="Pontano Sans"/>
            </a:endParaRPr>
          </a:p>
        </p:txBody>
      </p:sp>
      <p:sp>
        <p:nvSpPr>
          <p:cNvPr id="35" name="Google Shape;35;p4"/>
          <p:cNvSpPr txBox="1"/>
          <p:nvPr>
            <p:ph idx="12" type="sldNum"/>
          </p:nvPr>
        </p:nvSpPr>
        <p:spPr>
          <a:xfrm>
            <a:off x="5606284" y="4749851"/>
            <a:ext cx="548700" cy="393600"/>
          </a:xfrm>
          <a:prstGeom prst="rect">
            <a:avLst/>
          </a:prstGeom>
        </p:spPr>
        <p:txBody>
          <a:bodyPr anchorCtr="0" anchor="ctr" bIns="91425" lIns="91425" spcFirstLastPara="1" rIns="91425" wrap="square" tIns="91425">
            <a:noAutofit/>
          </a:bodyPr>
          <a:lstStyle>
            <a:lvl1pPr lvl="0">
              <a:buNone/>
              <a:defRPr>
                <a:latin typeface="Droid Serif"/>
                <a:ea typeface="Droid Serif"/>
                <a:cs typeface="Droid Serif"/>
                <a:sym typeface="Droid Serif"/>
              </a:defRPr>
            </a:lvl1pPr>
            <a:lvl2pPr lvl="1">
              <a:buNone/>
              <a:defRPr>
                <a:latin typeface="Droid Serif"/>
                <a:ea typeface="Droid Serif"/>
                <a:cs typeface="Droid Serif"/>
                <a:sym typeface="Droid Serif"/>
              </a:defRPr>
            </a:lvl2pPr>
            <a:lvl3pPr lvl="2">
              <a:buNone/>
              <a:defRPr>
                <a:latin typeface="Droid Serif"/>
                <a:ea typeface="Droid Serif"/>
                <a:cs typeface="Droid Serif"/>
                <a:sym typeface="Droid Serif"/>
              </a:defRPr>
            </a:lvl3pPr>
            <a:lvl4pPr lvl="3">
              <a:buNone/>
              <a:defRPr>
                <a:latin typeface="Droid Serif"/>
                <a:ea typeface="Droid Serif"/>
                <a:cs typeface="Droid Serif"/>
                <a:sym typeface="Droid Serif"/>
              </a:defRPr>
            </a:lvl4pPr>
            <a:lvl5pPr lvl="4">
              <a:buNone/>
              <a:defRPr>
                <a:latin typeface="Droid Serif"/>
                <a:ea typeface="Droid Serif"/>
                <a:cs typeface="Droid Serif"/>
                <a:sym typeface="Droid Serif"/>
              </a:defRPr>
            </a:lvl5pPr>
            <a:lvl6pPr lvl="5">
              <a:buNone/>
              <a:defRPr>
                <a:latin typeface="Droid Serif"/>
                <a:ea typeface="Droid Serif"/>
                <a:cs typeface="Droid Serif"/>
                <a:sym typeface="Droid Serif"/>
              </a:defRPr>
            </a:lvl6pPr>
            <a:lvl7pPr lvl="6">
              <a:buNone/>
              <a:defRPr>
                <a:latin typeface="Droid Serif"/>
                <a:ea typeface="Droid Serif"/>
                <a:cs typeface="Droid Serif"/>
                <a:sym typeface="Droid Serif"/>
              </a:defRPr>
            </a:lvl7pPr>
            <a:lvl8pPr lvl="7">
              <a:buNone/>
              <a:defRPr>
                <a:latin typeface="Droid Serif"/>
                <a:ea typeface="Droid Serif"/>
                <a:cs typeface="Droid Serif"/>
                <a:sym typeface="Droid Serif"/>
              </a:defRPr>
            </a:lvl8pPr>
            <a:lvl9pPr lvl="8">
              <a:buNone/>
              <a:defRPr>
                <a:latin typeface="Droid Serif"/>
                <a:ea typeface="Droid Serif"/>
                <a:cs typeface="Droid Serif"/>
                <a:sym typeface="Droid Serif"/>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36" name="Shape 36"/>
        <p:cNvGrpSpPr/>
        <p:nvPr/>
      </p:nvGrpSpPr>
      <p:grpSpPr>
        <a:xfrm>
          <a:off x="0" y="0"/>
          <a:ext cx="0" cy="0"/>
          <a:chOff x="0" y="0"/>
          <a:chExt cx="0" cy="0"/>
        </a:xfrm>
      </p:grpSpPr>
      <p:sp>
        <p:nvSpPr>
          <p:cNvPr id="37" name="Google Shape;37;p5"/>
          <p:cNvSpPr/>
          <p:nvPr/>
        </p:nvSpPr>
        <p:spPr>
          <a:xfrm rot="-5400000">
            <a:off x="-100" y="878175"/>
            <a:ext cx="269100" cy="2694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5"/>
          <p:cNvSpPr/>
          <p:nvPr/>
        </p:nvSpPr>
        <p:spPr>
          <a:xfrm>
            <a:off x="6738387" y="-125"/>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5"/>
          <p:cNvSpPr/>
          <p:nvPr/>
        </p:nvSpPr>
        <p:spPr>
          <a:xfrm rot="10800000">
            <a:off x="6560772" y="0"/>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5"/>
          <p:cNvSpPr/>
          <p:nvPr/>
        </p:nvSpPr>
        <p:spPr>
          <a:xfrm>
            <a:off x="6476588" y="-125"/>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5"/>
          <p:cNvSpPr/>
          <p:nvPr/>
        </p:nvSpPr>
        <p:spPr>
          <a:xfrm rot="10800000">
            <a:off x="6231175" y="-125"/>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5"/>
          <p:cNvSpPr/>
          <p:nvPr/>
        </p:nvSpPr>
        <p:spPr>
          <a:xfrm rot="10800000">
            <a:off x="7182000" y="-125"/>
            <a:ext cx="1962000" cy="5143500"/>
          </a:xfrm>
          <a:prstGeom prst="rect">
            <a:avLst/>
          </a:prstGeom>
          <a:gradFill>
            <a:gsLst>
              <a:gs pos="0">
                <a:srgbClr val="364072"/>
              </a:gs>
              <a:gs pos="100000">
                <a:srgbClr val="0E0F18"/>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5"/>
          <p:cNvSpPr txBox="1"/>
          <p:nvPr>
            <p:ph type="title"/>
          </p:nvPr>
        </p:nvSpPr>
        <p:spPr>
          <a:xfrm>
            <a:off x="457200" y="563300"/>
            <a:ext cx="5301300" cy="72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p:txBody>
      </p:sp>
      <p:sp>
        <p:nvSpPr>
          <p:cNvPr id="44" name="Google Shape;44;p5"/>
          <p:cNvSpPr txBox="1"/>
          <p:nvPr>
            <p:ph idx="1" type="body"/>
          </p:nvPr>
        </p:nvSpPr>
        <p:spPr>
          <a:xfrm>
            <a:off x="457200" y="1406944"/>
            <a:ext cx="5301300" cy="3161400"/>
          </a:xfrm>
          <a:prstGeom prst="rect">
            <a:avLst/>
          </a:prstGeom>
        </p:spPr>
        <p:txBody>
          <a:bodyPr anchorCtr="0" anchor="t" bIns="91425" lIns="91425" spcFirstLastPara="1" rIns="91425" wrap="square" tIns="91425">
            <a:noAutofit/>
          </a:bodyPr>
          <a:lstStyle>
            <a:lvl1pPr indent="-342900" lvl="0" marL="457200">
              <a:spcBef>
                <a:spcPts val="600"/>
              </a:spcBef>
              <a:spcAft>
                <a:spcPts val="0"/>
              </a:spcAft>
              <a:buSzPts val="1800"/>
              <a:buChar char="➝"/>
              <a:defRPr/>
            </a:lvl1pPr>
            <a:lvl2pPr indent="-342900" lvl="1" marL="914400">
              <a:spcBef>
                <a:spcPts val="0"/>
              </a:spcBef>
              <a:spcAft>
                <a:spcPts val="0"/>
              </a:spcAft>
              <a:buSzPts val="1800"/>
              <a:buChar char="⇾"/>
              <a:defRPr/>
            </a:lvl2pPr>
            <a:lvl3pPr indent="-342900" lvl="2" marL="1371600">
              <a:spcBef>
                <a:spcPts val="0"/>
              </a:spcBef>
              <a:spcAft>
                <a:spcPts val="0"/>
              </a:spcAft>
              <a:buSzPts val="18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45" name="Google Shape;45;p5"/>
          <p:cNvSpPr txBox="1"/>
          <p:nvPr>
            <p:ph idx="12" type="sldNum"/>
          </p:nvPr>
        </p:nvSpPr>
        <p:spPr>
          <a:xfrm>
            <a:off x="5606284"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46" name="Shape 46"/>
        <p:cNvGrpSpPr/>
        <p:nvPr/>
      </p:nvGrpSpPr>
      <p:grpSpPr>
        <a:xfrm>
          <a:off x="0" y="0"/>
          <a:ext cx="0" cy="0"/>
          <a:chOff x="0" y="0"/>
          <a:chExt cx="0" cy="0"/>
        </a:xfrm>
      </p:grpSpPr>
      <p:sp>
        <p:nvSpPr>
          <p:cNvPr id="47" name="Google Shape;47;p6"/>
          <p:cNvSpPr/>
          <p:nvPr/>
        </p:nvSpPr>
        <p:spPr>
          <a:xfrm rot="-5400000">
            <a:off x="-100" y="878175"/>
            <a:ext cx="269100" cy="2694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6"/>
          <p:cNvSpPr/>
          <p:nvPr/>
        </p:nvSpPr>
        <p:spPr>
          <a:xfrm>
            <a:off x="6738387" y="-125"/>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6"/>
          <p:cNvSpPr/>
          <p:nvPr/>
        </p:nvSpPr>
        <p:spPr>
          <a:xfrm rot="10800000">
            <a:off x="6560772" y="0"/>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6"/>
          <p:cNvSpPr/>
          <p:nvPr/>
        </p:nvSpPr>
        <p:spPr>
          <a:xfrm>
            <a:off x="6476588" y="-125"/>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6"/>
          <p:cNvSpPr/>
          <p:nvPr/>
        </p:nvSpPr>
        <p:spPr>
          <a:xfrm rot="10800000">
            <a:off x="6231175" y="-125"/>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6"/>
          <p:cNvSpPr/>
          <p:nvPr/>
        </p:nvSpPr>
        <p:spPr>
          <a:xfrm rot="10800000">
            <a:off x="7182000" y="-125"/>
            <a:ext cx="1962000" cy="5143500"/>
          </a:xfrm>
          <a:prstGeom prst="rect">
            <a:avLst/>
          </a:prstGeom>
          <a:gradFill>
            <a:gsLst>
              <a:gs pos="0">
                <a:srgbClr val="364072"/>
              </a:gs>
              <a:gs pos="100000">
                <a:srgbClr val="0E0F18"/>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6"/>
          <p:cNvSpPr txBox="1"/>
          <p:nvPr>
            <p:ph type="title"/>
          </p:nvPr>
        </p:nvSpPr>
        <p:spPr>
          <a:xfrm>
            <a:off x="457200" y="563300"/>
            <a:ext cx="5301300" cy="72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p:txBody>
      </p:sp>
      <p:sp>
        <p:nvSpPr>
          <p:cNvPr id="54" name="Google Shape;54;p6"/>
          <p:cNvSpPr txBox="1"/>
          <p:nvPr>
            <p:ph idx="1" type="body"/>
          </p:nvPr>
        </p:nvSpPr>
        <p:spPr>
          <a:xfrm>
            <a:off x="457200" y="1409500"/>
            <a:ext cx="2573100" cy="3334200"/>
          </a:xfrm>
          <a:prstGeom prst="rect">
            <a:avLst/>
          </a:prstGeom>
        </p:spPr>
        <p:txBody>
          <a:bodyPr anchorCtr="0" anchor="t" bIns="91425" lIns="91425" spcFirstLastPara="1" rIns="91425" wrap="square" tIns="91425">
            <a:noAutofit/>
          </a:bodyPr>
          <a:lstStyle>
            <a:lvl1pPr indent="-330200" lvl="0" marL="457200">
              <a:spcBef>
                <a:spcPts val="60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55" name="Google Shape;55;p6"/>
          <p:cNvSpPr txBox="1"/>
          <p:nvPr>
            <p:ph idx="2" type="body"/>
          </p:nvPr>
        </p:nvSpPr>
        <p:spPr>
          <a:xfrm>
            <a:off x="3185326" y="1409500"/>
            <a:ext cx="2573100" cy="3334200"/>
          </a:xfrm>
          <a:prstGeom prst="rect">
            <a:avLst/>
          </a:prstGeom>
        </p:spPr>
        <p:txBody>
          <a:bodyPr anchorCtr="0" anchor="t" bIns="91425" lIns="91425" spcFirstLastPara="1" rIns="91425" wrap="square" tIns="91425">
            <a:noAutofit/>
          </a:bodyPr>
          <a:lstStyle>
            <a:lvl1pPr indent="-330200" lvl="0" marL="457200">
              <a:spcBef>
                <a:spcPts val="60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56" name="Google Shape;56;p6"/>
          <p:cNvSpPr txBox="1"/>
          <p:nvPr>
            <p:ph idx="12" type="sldNum"/>
          </p:nvPr>
        </p:nvSpPr>
        <p:spPr>
          <a:xfrm>
            <a:off x="5606284"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57" name="Shape 57"/>
        <p:cNvGrpSpPr/>
        <p:nvPr/>
      </p:nvGrpSpPr>
      <p:grpSpPr>
        <a:xfrm>
          <a:off x="0" y="0"/>
          <a:ext cx="0" cy="0"/>
          <a:chOff x="0" y="0"/>
          <a:chExt cx="0" cy="0"/>
        </a:xfrm>
      </p:grpSpPr>
      <p:sp>
        <p:nvSpPr>
          <p:cNvPr id="58" name="Google Shape;58;p7"/>
          <p:cNvSpPr/>
          <p:nvPr/>
        </p:nvSpPr>
        <p:spPr>
          <a:xfrm rot="-5400000">
            <a:off x="-100" y="878175"/>
            <a:ext cx="269100" cy="2694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7"/>
          <p:cNvSpPr/>
          <p:nvPr/>
        </p:nvSpPr>
        <p:spPr>
          <a:xfrm>
            <a:off x="6738387" y="-125"/>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7"/>
          <p:cNvSpPr/>
          <p:nvPr/>
        </p:nvSpPr>
        <p:spPr>
          <a:xfrm rot="10800000">
            <a:off x="6560772" y="0"/>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7"/>
          <p:cNvSpPr/>
          <p:nvPr/>
        </p:nvSpPr>
        <p:spPr>
          <a:xfrm>
            <a:off x="6476588" y="-125"/>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7"/>
          <p:cNvSpPr/>
          <p:nvPr/>
        </p:nvSpPr>
        <p:spPr>
          <a:xfrm rot="10800000">
            <a:off x="6231175" y="-125"/>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7"/>
          <p:cNvSpPr/>
          <p:nvPr/>
        </p:nvSpPr>
        <p:spPr>
          <a:xfrm rot="10800000">
            <a:off x="7182000" y="0"/>
            <a:ext cx="1962000" cy="5143500"/>
          </a:xfrm>
          <a:prstGeom prst="rect">
            <a:avLst/>
          </a:prstGeom>
          <a:gradFill>
            <a:gsLst>
              <a:gs pos="0">
                <a:srgbClr val="364072"/>
              </a:gs>
              <a:gs pos="100000">
                <a:srgbClr val="0E0F18"/>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7"/>
          <p:cNvSpPr txBox="1"/>
          <p:nvPr>
            <p:ph type="title"/>
          </p:nvPr>
        </p:nvSpPr>
        <p:spPr>
          <a:xfrm>
            <a:off x="457200" y="563300"/>
            <a:ext cx="5301300" cy="7278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p:txBody>
      </p:sp>
      <p:sp>
        <p:nvSpPr>
          <p:cNvPr id="65" name="Google Shape;65;p7"/>
          <p:cNvSpPr txBox="1"/>
          <p:nvPr>
            <p:ph idx="1" type="body"/>
          </p:nvPr>
        </p:nvSpPr>
        <p:spPr>
          <a:xfrm>
            <a:off x="457200" y="1409500"/>
            <a:ext cx="1708800" cy="3362700"/>
          </a:xfrm>
          <a:prstGeom prst="rect">
            <a:avLst/>
          </a:prstGeom>
        </p:spPr>
        <p:txBody>
          <a:bodyPr anchorCtr="0" anchor="t" bIns="91425" lIns="91425" spcFirstLastPara="1" rIns="91425" wrap="square" tIns="91425">
            <a:noAutofit/>
          </a:bodyPr>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66" name="Google Shape;66;p7"/>
          <p:cNvSpPr txBox="1"/>
          <p:nvPr>
            <p:ph idx="2" type="body"/>
          </p:nvPr>
        </p:nvSpPr>
        <p:spPr>
          <a:xfrm>
            <a:off x="2253487" y="1409500"/>
            <a:ext cx="1708800" cy="3362700"/>
          </a:xfrm>
          <a:prstGeom prst="rect">
            <a:avLst/>
          </a:prstGeom>
        </p:spPr>
        <p:txBody>
          <a:bodyPr anchorCtr="0" anchor="t" bIns="91425" lIns="91425" spcFirstLastPara="1" rIns="91425" wrap="square" tIns="91425">
            <a:noAutofit/>
          </a:bodyPr>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67" name="Google Shape;67;p7"/>
          <p:cNvSpPr txBox="1"/>
          <p:nvPr>
            <p:ph idx="3" type="body"/>
          </p:nvPr>
        </p:nvSpPr>
        <p:spPr>
          <a:xfrm>
            <a:off x="4049775" y="1409500"/>
            <a:ext cx="1708800" cy="3362700"/>
          </a:xfrm>
          <a:prstGeom prst="rect">
            <a:avLst/>
          </a:prstGeom>
        </p:spPr>
        <p:txBody>
          <a:bodyPr anchorCtr="0" anchor="t" bIns="91425" lIns="91425" spcFirstLastPara="1" rIns="91425" wrap="square" tIns="91425">
            <a:noAutofit/>
          </a:bodyPr>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68" name="Google Shape;68;p7"/>
          <p:cNvSpPr txBox="1"/>
          <p:nvPr>
            <p:ph idx="12" type="sldNum"/>
          </p:nvPr>
        </p:nvSpPr>
        <p:spPr>
          <a:xfrm>
            <a:off x="5606284"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9" name="Shape 69"/>
        <p:cNvGrpSpPr/>
        <p:nvPr/>
      </p:nvGrpSpPr>
      <p:grpSpPr>
        <a:xfrm>
          <a:off x="0" y="0"/>
          <a:ext cx="0" cy="0"/>
          <a:chOff x="0" y="0"/>
          <a:chExt cx="0" cy="0"/>
        </a:xfrm>
      </p:grpSpPr>
      <p:sp>
        <p:nvSpPr>
          <p:cNvPr id="70" name="Google Shape;70;p8"/>
          <p:cNvSpPr/>
          <p:nvPr/>
        </p:nvSpPr>
        <p:spPr>
          <a:xfrm rot="-5400000">
            <a:off x="-100" y="878175"/>
            <a:ext cx="269100" cy="2694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8"/>
          <p:cNvSpPr/>
          <p:nvPr/>
        </p:nvSpPr>
        <p:spPr>
          <a:xfrm>
            <a:off x="6738387" y="-125"/>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10800000">
            <a:off x="6560772" y="0"/>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a:off x="6476588" y="-125"/>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rot="10800000">
            <a:off x="6231175" y="-125"/>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10800000">
            <a:off x="7182000" y="0"/>
            <a:ext cx="1962000" cy="5143500"/>
          </a:xfrm>
          <a:prstGeom prst="rect">
            <a:avLst/>
          </a:prstGeom>
          <a:gradFill>
            <a:gsLst>
              <a:gs pos="0">
                <a:srgbClr val="364072"/>
              </a:gs>
              <a:gs pos="100000">
                <a:srgbClr val="0E0F18"/>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txBox="1"/>
          <p:nvPr>
            <p:ph type="title"/>
          </p:nvPr>
        </p:nvSpPr>
        <p:spPr>
          <a:xfrm>
            <a:off x="457200" y="563300"/>
            <a:ext cx="5301300" cy="72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p:txBody>
      </p:sp>
      <p:sp>
        <p:nvSpPr>
          <p:cNvPr id="77" name="Google Shape;77;p8"/>
          <p:cNvSpPr txBox="1"/>
          <p:nvPr>
            <p:ph idx="12" type="sldNum"/>
          </p:nvPr>
        </p:nvSpPr>
        <p:spPr>
          <a:xfrm>
            <a:off x="5606284"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alf image">
  <p:cSld name="TITLE_ONLY_1">
    <p:spTree>
      <p:nvGrpSpPr>
        <p:cNvPr id="78" name="Shape 78"/>
        <p:cNvGrpSpPr/>
        <p:nvPr/>
      </p:nvGrpSpPr>
      <p:grpSpPr>
        <a:xfrm>
          <a:off x="0" y="0"/>
          <a:ext cx="0" cy="0"/>
          <a:chOff x="0" y="0"/>
          <a:chExt cx="0" cy="0"/>
        </a:xfrm>
      </p:grpSpPr>
      <p:sp>
        <p:nvSpPr>
          <p:cNvPr id="79" name="Google Shape;79;p9"/>
          <p:cNvSpPr/>
          <p:nvPr/>
        </p:nvSpPr>
        <p:spPr>
          <a:xfrm rot="10800000">
            <a:off x="4511857" y="-125"/>
            <a:ext cx="4632300" cy="5143500"/>
          </a:xfrm>
          <a:prstGeom prst="rect">
            <a:avLst/>
          </a:prstGeom>
          <a:gradFill>
            <a:gsLst>
              <a:gs pos="0">
                <a:srgbClr val="364072"/>
              </a:gs>
              <a:gs pos="100000">
                <a:srgbClr val="0E0F18"/>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9"/>
          <p:cNvGrpSpPr/>
          <p:nvPr/>
        </p:nvGrpSpPr>
        <p:grpSpPr>
          <a:xfrm flipH="1" rot="10800000">
            <a:off x="4095344" y="-125"/>
            <a:ext cx="953312" cy="5143625"/>
            <a:chOff x="1962000" y="-125"/>
            <a:chExt cx="953312" cy="5143625"/>
          </a:xfrm>
        </p:grpSpPr>
        <p:sp>
          <p:nvSpPr>
            <p:cNvPr id="81" name="Google Shape;81;p9"/>
            <p:cNvSpPr/>
            <p:nvPr/>
          </p:nvSpPr>
          <p:spPr>
            <a:xfrm flipH="1" rot="10800000">
              <a:off x="2469212" y="0"/>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9"/>
            <p:cNvSpPr/>
            <p:nvPr/>
          </p:nvSpPr>
          <p:spPr>
            <a:xfrm flipH="1">
              <a:off x="2291597" y="-125"/>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9"/>
            <p:cNvSpPr/>
            <p:nvPr/>
          </p:nvSpPr>
          <p:spPr>
            <a:xfrm flipH="1" rot="10800000">
              <a:off x="2207413" y="0"/>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9"/>
            <p:cNvSpPr/>
            <p:nvPr/>
          </p:nvSpPr>
          <p:spPr>
            <a:xfrm flipH="1">
              <a:off x="1962000" y="0"/>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5" name="Google Shape;85;p9"/>
          <p:cNvSpPr/>
          <p:nvPr/>
        </p:nvSpPr>
        <p:spPr>
          <a:xfrm rot="-5400000">
            <a:off x="-100" y="878175"/>
            <a:ext cx="269100" cy="2694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9"/>
          <p:cNvSpPr txBox="1"/>
          <p:nvPr>
            <p:ph type="title"/>
          </p:nvPr>
        </p:nvSpPr>
        <p:spPr>
          <a:xfrm>
            <a:off x="457200" y="751550"/>
            <a:ext cx="3142200" cy="727800"/>
          </a:xfrm>
          <a:prstGeom prst="rect">
            <a:avLst/>
          </a:prstGeom>
        </p:spPr>
        <p:txBody>
          <a:bodyPr anchorCtr="0" anchor="t" bIns="91425" lIns="91425" spcFirstLastPara="1" rIns="91425" wrap="square" tIns="91425">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p:txBody>
      </p:sp>
      <p:sp>
        <p:nvSpPr>
          <p:cNvPr id="87" name="Google Shape;87;p9"/>
          <p:cNvSpPr txBox="1"/>
          <p:nvPr>
            <p:ph idx="12" type="sldNum"/>
          </p:nvPr>
        </p:nvSpPr>
        <p:spPr>
          <a:xfrm>
            <a:off x="8443059"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88" name="Google Shape;88;p9"/>
          <p:cNvSpPr txBox="1"/>
          <p:nvPr>
            <p:ph idx="1" type="body"/>
          </p:nvPr>
        </p:nvSpPr>
        <p:spPr>
          <a:xfrm>
            <a:off x="457200" y="1725427"/>
            <a:ext cx="3142200" cy="2650200"/>
          </a:xfrm>
          <a:prstGeom prst="rect">
            <a:avLst/>
          </a:prstGeom>
        </p:spPr>
        <p:txBody>
          <a:bodyPr anchorCtr="0" anchor="t" bIns="91425" lIns="91425" spcFirstLastPara="1" rIns="91425" wrap="square" tIns="91425">
            <a:noAutofit/>
          </a:bodyPr>
          <a:lstStyle>
            <a:lvl1pPr indent="-342900" lvl="0" marL="457200" rtl="0">
              <a:spcBef>
                <a:spcPts val="600"/>
              </a:spcBef>
              <a:spcAft>
                <a:spcPts val="0"/>
              </a:spcAft>
              <a:buSzPts val="1800"/>
              <a:buChar char="➝"/>
              <a:defRPr/>
            </a:lvl1pPr>
            <a:lvl2pPr indent="-342900" lvl="1" marL="914400" rtl="0">
              <a:spcBef>
                <a:spcPts val="0"/>
              </a:spcBef>
              <a:spcAft>
                <a:spcPts val="0"/>
              </a:spcAft>
              <a:buSzPts val="1800"/>
              <a:buChar char="⇾"/>
              <a:defRPr/>
            </a:lvl2pPr>
            <a:lvl3pPr indent="-342900" lvl="2" marL="1371600" rtl="0">
              <a:spcBef>
                <a:spcPts val="0"/>
              </a:spcBef>
              <a:spcAft>
                <a:spcPts val="0"/>
              </a:spcAft>
              <a:buSzPts val="18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a:lvl5pPr>
            <a:lvl6pPr indent="-342900" lvl="5" marL="2743200" rtl="0">
              <a:spcBef>
                <a:spcPts val="0"/>
              </a:spcBef>
              <a:spcAft>
                <a:spcPts val="0"/>
              </a:spcAft>
              <a:buSzPts val="1800"/>
              <a:buChar char="￫"/>
              <a:defRPr/>
            </a:lvl6pPr>
            <a:lvl7pPr indent="-342900" lvl="6" marL="3200400" rtl="0">
              <a:spcBef>
                <a:spcPts val="0"/>
              </a:spcBef>
              <a:spcAft>
                <a:spcPts val="0"/>
              </a:spcAft>
              <a:buSzPts val="1800"/>
              <a:buChar char="￫"/>
              <a:defRPr/>
            </a:lvl7pPr>
            <a:lvl8pPr indent="-342900" lvl="7" marL="3657600" rtl="0">
              <a:spcBef>
                <a:spcPts val="0"/>
              </a:spcBef>
              <a:spcAft>
                <a:spcPts val="0"/>
              </a:spcAft>
              <a:buSzPts val="1800"/>
              <a:buChar char="￫"/>
              <a:defRPr/>
            </a:lvl8pPr>
            <a:lvl9pPr indent="-342900" lvl="8" marL="4114800" rtl="0">
              <a:spcBef>
                <a:spcPts val="0"/>
              </a:spcBef>
              <a:spcAft>
                <a:spcPts val="0"/>
              </a:spcAft>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9" name="Shape 89"/>
        <p:cNvGrpSpPr/>
        <p:nvPr/>
      </p:nvGrpSpPr>
      <p:grpSpPr>
        <a:xfrm>
          <a:off x="0" y="0"/>
          <a:ext cx="0" cy="0"/>
          <a:chOff x="0" y="0"/>
          <a:chExt cx="0" cy="0"/>
        </a:xfrm>
      </p:grpSpPr>
      <p:sp>
        <p:nvSpPr>
          <p:cNvPr id="90" name="Google Shape;90;p10"/>
          <p:cNvSpPr txBox="1"/>
          <p:nvPr>
            <p:ph idx="1" type="body"/>
          </p:nvPr>
        </p:nvSpPr>
        <p:spPr>
          <a:xfrm>
            <a:off x="363175" y="4253900"/>
            <a:ext cx="7239300" cy="519600"/>
          </a:xfrm>
          <a:prstGeom prst="rect">
            <a:avLst/>
          </a:prstGeom>
        </p:spPr>
        <p:txBody>
          <a:bodyPr anchorCtr="0" anchor="t" bIns="91425" lIns="91425" spcFirstLastPara="1" rIns="91425" wrap="square" tIns="91425">
            <a:noAutofit/>
          </a:bodyPr>
          <a:lstStyle>
            <a:lvl1pPr indent="-228600" lvl="0" marL="457200">
              <a:spcBef>
                <a:spcPts val="360"/>
              </a:spcBef>
              <a:spcAft>
                <a:spcPts val="0"/>
              </a:spcAft>
              <a:buSzPts val="1800"/>
              <a:buNone/>
              <a:defRPr sz="1800"/>
            </a:lvl1pPr>
          </a:lstStyle>
          <a:p/>
        </p:txBody>
      </p:sp>
      <p:sp>
        <p:nvSpPr>
          <p:cNvPr id="91" name="Google Shape;91;p10"/>
          <p:cNvSpPr/>
          <p:nvPr/>
        </p:nvSpPr>
        <p:spPr>
          <a:xfrm>
            <a:off x="8697912" y="-125"/>
            <a:ext cx="446100" cy="5143500"/>
          </a:xfrm>
          <a:prstGeom prst="rect">
            <a:avLst/>
          </a:prstGeom>
          <a:gradFill>
            <a:gsLst>
              <a:gs pos="0">
                <a:srgbClr val="3177EE"/>
              </a:gs>
              <a:gs pos="100000">
                <a:srgbClr val="113D8A"/>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0"/>
          <p:cNvSpPr/>
          <p:nvPr/>
        </p:nvSpPr>
        <p:spPr>
          <a:xfrm rot="10800000">
            <a:off x="8520297" y="0"/>
            <a:ext cx="184200" cy="5143500"/>
          </a:xfrm>
          <a:prstGeom prst="rect">
            <a:avLst/>
          </a:prstGeom>
          <a:gradFill>
            <a:gsLst>
              <a:gs pos="0">
                <a:srgbClr val="75DDFF"/>
              </a:gs>
              <a:gs pos="100000">
                <a:srgbClr val="09B1E9"/>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0"/>
          <p:cNvSpPr/>
          <p:nvPr/>
        </p:nvSpPr>
        <p:spPr>
          <a:xfrm>
            <a:off x="8436113" y="-125"/>
            <a:ext cx="90600" cy="5143500"/>
          </a:xfrm>
          <a:prstGeom prst="rect">
            <a:avLst/>
          </a:prstGeom>
          <a:gradFill>
            <a:gsLst>
              <a:gs pos="0">
                <a:srgbClr val="C6F18D"/>
              </a:gs>
              <a:gs pos="100000">
                <a:srgbClr val="8AD82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0"/>
          <p:cNvSpPr/>
          <p:nvPr/>
        </p:nvSpPr>
        <p:spPr>
          <a:xfrm rot="10800000">
            <a:off x="8190700" y="-125"/>
            <a:ext cx="247800" cy="5143500"/>
          </a:xfrm>
          <a:prstGeom prst="rect">
            <a:avLst/>
          </a:prstGeom>
          <a:gradFill>
            <a:gsLst>
              <a:gs pos="0">
                <a:srgbClr val="1077D2"/>
              </a:gs>
              <a:gs pos="100000">
                <a:srgbClr val="093153"/>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0"/>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563300"/>
            <a:ext cx="5301300" cy="7278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2400"/>
              <a:buFont typeface="Droid Serif"/>
              <a:buNone/>
              <a:defRPr b="1" sz="2400">
                <a:solidFill>
                  <a:schemeClr val="dk1"/>
                </a:solidFill>
                <a:latin typeface="Droid Serif"/>
                <a:ea typeface="Droid Serif"/>
                <a:cs typeface="Droid Serif"/>
                <a:sym typeface="Droid Serif"/>
              </a:defRPr>
            </a:lvl1pPr>
            <a:lvl2pPr lvl="1">
              <a:spcBef>
                <a:spcPts val="0"/>
              </a:spcBef>
              <a:spcAft>
                <a:spcPts val="0"/>
              </a:spcAft>
              <a:buClr>
                <a:schemeClr val="dk1"/>
              </a:buClr>
              <a:buSzPts val="2400"/>
              <a:buFont typeface="Droid Serif"/>
              <a:buNone/>
              <a:defRPr b="1" sz="2400">
                <a:solidFill>
                  <a:schemeClr val="dk1"/>
                </a:solidFill>
                <a:latin typeface="Droid Serif"/>
                <a:ea typeface="Droid Serif"/>
                <a:cs typeface="Droid Serif"/>
                <a:sym typeface="Droid Serif"/>
              </a:defRPr>
            </a:lvl2pPr>
            <a:lvl3pPr lvl="2">
              <a:spcBef>
                <a:spcPts val="0"/>
              </a:spcBef>
              <a:spcAft>
                <a:spcPts val="0"/>
              </a:spcAft>
              <a:buClr>
                <a:schemeClr val="dk1"/>
              </a:buClr>
              <a:buSzPts val="2400"/>
              <a:buFont typeface="Droid Serif"/>
              <a:buNone/>
              <a:defRPr b="1" sz="2400">
                <a:solidFill>
                  <a:schemeClr val="dk1"/>
                </a:solidFill>
                <a:latin typeface="Droid Serif"/>
                <a:ea typeface="Droid Serif"/>
                <a:cs typeface="Droid Serif"/>
                <a:sym typeface="Droid Serif"/>
              </a:defRPr>
            </a:lvl3pPr>
            <a:lvl4pPr lvl="3">
              <a:spcBef>
                <a:spcPts val="0"/>
              </a:spcBef>
              <a:spcAft>
                <a:spcPts val="0"/>
              </a:spcAft>
              <a:buClr>
                <a:schemeClr val="dk1"/>
              </a:buClr>
              <a:buSzPts val="2400"/>
              <a:buFont typeface="Droid Serif"/>
              <a:buNone/>
              <a:defRPr b="1" sz="2400">
                <a:solidFill>
                  <a:schemeClr val="dk1"/>
                </a:solidFill>
                <a:latin typeface="Droid Serif"/>
                <a:ea typeface="Droid Serif"/>
                <a:cs typeface="Droid Serif"/>
                <a:sym typeface="Droid Serif"/>
              </a:defRPr>
            </a:lvl4pPr>
            <a:lvl5pPr lvl="4">
              <a:spcBef>
                <a:spcPts val="0"/>
              </a:spcBef>
              <a:spcAft>
                <a:spcPts val="0"/>
              </a:spcAft>
              <a:buClr>
                <a:schemeClr val="dk1"/>
              </a:buClr>
              <a:buSzPts val="2400"/>
              <a:buFont typeface="Droid Serif"/>
              <a:buNone/>
              <a:defRPr b="1" sz="2400">
                <a:solidFill>
                  <a:schemeClr val="dk1"/>
                </a:solidFill>
                <a:latin typeface="Droid Serif"/>
                <a:ea typeface="Droid Serif"/>
                <a:cs typeface="Droid Serif"/>
                <a:sym typeface="Droid Serif"/>
              </a:defRPr>
            </a:lvl5pPr>
            <a:lvl6pPr lvl="5">
              <a:spcBef>
                <a:spcPts val="0"/>
              </a:spcBef>
              <a:spcAft>
                <a:spcPts val="0"/>
              </a:spcAft>
              <a:buClr>
                <a:schemeClr val="dk1"/>
              </a:buClr>
              <a:buSzPts val="2400"/>
              <a:buFont typeface="Droid Serif"/>
              <a:buNone/>
              <a:defRPr b="1" sz="2400">
                <a:solidFill>
                  <a:schemeClr val="dk1"/>
                </a:solidFill>
                <a:latin typeface="Droid Serif"/>
                <a:ea typeface="Droid Serif"/>
                <a:cs typeface="Droid Serif"/>
                <a:sym typeface="Droid Serif"/>
              </a:defRPr>
            </a:lvl6pPr>
            <a:lvl7pPr lvl="6">
              <a:spcBef>
                <a:spcPts val="0"/>
              </a:spcBef>
              <a:spcAft>
                <a:spcPts val="0"/>
              </a:spcAft>
              <a:buClr>
                <a:schemeClr val="dk1"/>
              </a:buClr>
              <a:buSzPts val="2400"/>
              <a:buFont typeface="Droid Serif"/>
              <a:buNone/>
              <a:defRPr b="1" sz="2400">
                <a:solidFill>
                  <a:schemeClr val="dk1"/>
                </a:solidFill>
                <a:latin typeface="Droid Serif"/>
                <a:ea typeface="Droid Serif"/>
                <a:cs typeface="Droid Serif"/>
                <a:sym typeface="Droid Serif"/>
              </a:defRPr>
            </a:lvl7pPr>
            <a:lvl8pPr lvl="7">
              <a:spcBef>
                <a:spcPts val="0"/>
              </a:spcBef>
              <a:spcAft>
                <a:spcPts val="0"/>
              </a:spcAft>
              <a:buClr>
                <a:schemeClr val="dk1"/>
              </a:buClr>
              <a:buSzPts val="2400"/>
              <a:buFont typeface="Droid Serif"/>
              <a:buNone/>
              <a:defRPr b="1" sz="2400">
                <a:solidFill>
                  <a:schemeClr val="dk1"/>
                </a:solidFill>
                <a:latin typeface="Droid Serif"/>
                <a:ea typeface="Droid Serif"/>
                <a:cs typeface="Droid Serif"/>
                <a:sym typeface="Droid Serif"/>
              </a:defRPr>
            </a:lvl8pPr>
            <a:lvl9pPr lvl="8">
              <a:spcBef>
                <a:spcPts val="0"/>
              </a:spcBef>
              <a:spcAft>
                <a:spcPts val="0"/>
              </a:spcAft>
              <a:buClr>
                <a:schemeClr val="dk1"/>
              </a:buClr>
              <a:buSzPts val="2400"/>
              <a:buFont typeface="Droid Serif"/>
              <a:buNone/>
              <a:defRPr b="1" sz="2400">
                <a:solidFill>
                  <a:schemeClr val="dk1"/>
                </a:solidFill>
                <a:latin typeface="Droid Serif"/>
                <a:ea typeface="Droid Serif"/>
                <a:cs typeface="Droid Serif"/>
                <a:sym typeface="Droid Serif"/>
              </a:defRPr>
            </a:lvl9pPr>
          </a:lstStyle>
          <a:p/>
        </p:txBody>
      </p:sp>
      <p:sp>
        <p:nvSpPr>
          <p:cNvPr id="7" name="Google Shape;7;p1"/>
          <p:cNvSpPr txBox="1"/>
          <p:nvPr>
            <p:ph idx="1" type="body"/>
          </p:nvPr>
        </p:nvSpPr>
        <p:spPr>
          <a:xfrm>
            <a:off x="457200" y="1406944"/>
            <a:ext cx="5301300" cy="3161400"/>
          </a:xfrm>
          <a:prstGeom prst="rect">
            <a:avLst/>
          </a:prstGeom>
          <a:noFill/>
          <a:ln>
            <a:noFill/>
          </a:ln>
        </p:spPr>
        <p:txBody>
          <a:bodyPr anchorCtr="0" anchor="t" bIns="91425" lIns="91425" spcFirstLastPara="1" rIns="91425" wrap="square" tIns="91425">
            <a:noAutofit/>
          </a:bodyPr>
          <a:lstStyle>
            <a:lvl1pPr indent="-342900" lvl="0" marL="457200">
              <a:spcBef>
                <a:spcPts val="600"/>
              </a:spcBef>
              <a:spcAft>
                <a:spcPts val="0"/>
              </a:spcAft>
              <a:buClr>
                <a:schemeClr val="accent3"/>
              </a:buClr>
              <a:buSzPts val="1800"/>
              <a:buFont typeface="Pontano Sans"/>
              <a:buChar char="➝"/>
              <a:defRPr sz="1800">
                <a:solidFill>
                  <a:schemeClr val="dk1"/>
                </a:solidFill>
                <a:latin typeface="Pontano Sans"/>
                <a:ea typeface="Pontano Sans"/>
                <a:cs typeface="Pontano Sans"/>
                <a:sym typeface="Pontano Sans"/>
              </a:defRPr>
            </a:lvl1pPr>
            <a:lvl2pPr indent="-342900" lvl="1" marL="914400">
              <a:spcBef>
                <a:spcPts val="0"/>
              </a:spcBef>
              <a:spcAft>
                <a:spcPts val="0"/>
              </a:spcAft>
              <a:buClr>
                <a:schemeClr val="accent3"/>
              </a:buClr>
              <a:buSzPts val="1800"/>
              <a:buFont typeface="Pontano Sans"/>
              <a:buChar char="⇾"/>
              <a:defRPr sz="1800">
                <a:solidFill>
                  <a:schemeClr val="dk1"/>
                </a:solidFill>
                <a:latin typeface="Pontano Sans"/>
                <a:ea typeface="Pontano Sans"/>
                <a:cs typeface="Pontano Sans"/>
                <a:sym typeface="Pontano Sans"/>
              </a:defRPr>
            </a:lvl2pPr>
            <a:lvl3pPr indent="-342900" lvl="2" marL="1371600">
              <a:spcBef>
                <a:spcPts val="0"/>
              </a:spcBef>
              <a:spcAft>
                <a:spcPts val="0"/>
              </a:spcAft>
              <a:buClr>
                <a:schemeClr val="accent3"/>
              </a:buClr>
              <a:buSzPts val="1800"/>
              <a:buFont typeface="Pontano Sans"/>
              <a:buChar char="￫"/>
              <a:defRPr sz="1800">
                <a:solidFill>
                  <a:schemeClr val="dk1"/>
                </a:solidFill>
                <a:latin typeface="Pontano Sans"/>
                <a:ea typeface="Pontano Sans"/>
                <a:cs typeface="Pontano Sans"/>
                <a:sym typeface="Pontano Sans"/>
              </a:defRPr>
            </a:lvl3pPr>
            <a:lvl4pPr indent="-342900" lvl="3" marL="1828800">
              <a:spcBef>
                <a:spcPts val="0"/>
              </a:spcBef>
              <a:spcAft>
                <a:spcPts val="0"/>
              </a:spcAft>
              <a:buClr>
                <a:schemeClr val="dk1"/>
              </a:buClr>
              <a:buSzPts val="1800"/>
              <a:buFont typeface="Pontano Sans"/>
              <a:buChar char="￫"/>
              <a:defRPr sz="1800">
                <a:solidFill>
                  <a:schemeClr val="dk1"/>
                </a:solidFill>
                <a:latin typeface="Pontano Sans"/>
                <a:ea typeface="Pontano Sans"/>
                <a:cs typeface="Pontano Sans"/>
                <a:sym typeface="Pontano Sans"/>
              </a:defRPr>
            </a:lvl4pPr>
            <a:lvl5pPr indent="-342900" lvl="4" marL="2286000">
              <a:spcBef>
                <a:spcPts val="0"/>
              </a:spcBef>
              <a:spcAft>
                <a:spcPts val="0"/>
              </a:spcAft>
              <a:buClr>
                <a:schemeClr val="dk1"/>
              </a:buClr>
              <a:buSzPts val="1800"/>
              <a:buFont typeface="Pontano Sans"/>
              <a:buChar char="￫"/>
              <a:defRPr sz="1800">
                <a:solidFill>
                  <a:schemeClr val="dk1"/>
                </a:solidFill>
                <a:latin typeface="Pontano Sans"/>
                <a:ea typeface="Pontano Sans"/>
                <a:cs typeface="Pontano Sans"/>
                <a:sym typeface="Pontano Sans"/>
              </a:defRPr>
            </a:lvl5pPr>
            <a:lvl6pPr indent="-342900" lvl="5" marL="2743200">
              <a:spcBef>
                <a:spcPts val="0"/>
              </a:spcBef>
              <a:spcAft>
                <a:spcPts val="0"/>
              </a:spcAft>
              <a:buClr>
                <a:schemeClr val="dk1"/>
              </a:buClr>
              <a:buSzPts val="1800"/>
              <a:buFont typeface="Pontano Sans"/>
              <a:buChar char="￫"/>
              <a:defRPr sz="1800">
                <a:solidFill>
                  <a:schemeClr val="dk1"/>
                </a:solidFill>
                <a:latin typeface="Pontano Sans"/>
                <a:ea typeface="Pontano Sans"/>
                <a:cs typeface="Pontano Sans"/>
                <a:sym typeface="Pontano Sans"/>
              </a:defRPr>
            </a:lvl6pPr>
            <a:lvl7pPr indent="-342900" lvl="6" marL="3200400">
              <a:spcBef>
                <a:spcPts val="0"/>
              </a:spcBef>
              <a:spcAft>
                <a:spcPts val="0"/>
              </a:spcAft>
              <a:buClr>
                <a:schemeClr val="dk1"/>
              </a:buClr>
              <a:buSzPts val="1800"/>
              <a:buFont typeface="Pontano Sans"/>
              <a:buChar char="￫"/>
              <a:defRPr sz="1800">
                <a:solidFill>
                  <a:schemeClr val="dk1"/>
                </a:solidFill>
                <a:latin typeface="Pontano Sans"/>
                <a:ea typeface="Pontano Sans"/>
                <a:cs typeface="Pontano Sans"/>
                <a:sym typeface="Pontano Sans"/>
              </a:defRPr>
            </a:lvl7pPr>
            <a:lvl8pPr indent="-342900" lvl="7" marL="3657600">
              <a:spcBef>
                <a:spcPts val="0"/>
              </a:spcBef>
              <a:spcAft>
                <a:spcPts val="0"/>
              </a:spcAft>
              <a:buClr>
                <a:schemeClr val="dk1"/>
              </a:buClr>
              <a:buSzPts val="1800"/>
              <a:buFont typeface="Pontano Sans"/>
              <a:buChar char="￫"/>
              <a:defRPr sz="1800">
                <a:solidFill>
                  <a:schemeClr val="dk1"/>
                </a:solidFill>
                <a:latin typeface="Pontano Sans"/>
                <a:ea typeface="Pontano Sans"/>
                <a:cs typeface="Pontano Sans"/>
                <a:sym typeface="Pontano Sans"/>
              </a:defRPr>
            </a:lvl8pPr>
            <a:lvl9pPr indent="-342900" lvl="8" marL="4114800">
              <a:spcBef>
                <a:spcPts val="0"/>
              </a:spcBef>
              <a:spcAft>
                <a:spcPts val="0"/>
              </a:spcAft>
              <a:buClr>
                <a:schemeClr val="dk1"/>
              </a:buClr>
              <a:buSzPts val="1800"/>
              <a:buFont typeface="Pontano Sans"/>
              <a:buChar char="￫"/>
              <a:defRPr sz="1800">
                <a:solidFill>
                  <a:schemeClr val="dk1"/>
                </a:solidFill>
                <a:latin typeface="Pontano Sans"/>
                <a:ea typeface="Pontano Sans"/>
                <a:cs typeface="Pontano Sans"/>
                <a:sym typeface="Pontano Sans"/>
              </a:defRPr>
            </a:lvl9pPr>
          </a:lstStyle>
          <a:p/>
        </p:txBody>
      </p:sp>
      <p:sp>
        <p:nvSpPr>
          <p:cNvPr id="8" name="Google Shape;8;p1"/>
          <p:cNvSpPr txBox="1"/>
          <p:nvPr>
            <p:ph idx="12" type="sldNum"/>
          </p:nvPr>
        </p:nvSpPr>
        <p:spPr>
          <a:xfrm>
            <a:off x="5606284" y="4749851"/>
            <a:ext cx="548700" cy="393600"/>
          </a:xfrm>
          <a:prstGeom prst="rect">
            <a:avLst/>
          </a:prstGeom>
          <a:noFill/>
          <a:ln>
            <a:noFill/>
          </a:ln>
        </p:spPr>
        <p:txBody>
          <a:bodyPr anchorCtr="0" anchor="ctr" bIns="91425" lIns="91425" spcFirstLastPara="1" rIns="91425" wrap="square" tIns="91425">
            <a:noAutofit/>
          </a:bodyPr>
          <a:lstStyle>
            <a:lvl1pPr lvl="0" algn="r">
              <a:buNone/>
              <a:defRPr sz="1200">
                <a:solidFill>
                  <a:schemeClr val="accent3"/>
                </a:solidFill>
                <a:latin typeface="Pontano Sans"/>
                <a:ea typeface="Pontano Sans"/>
                <a:cs typeface="Pontano Sans"/>
                <a:sym typeface="Pontano Sans"/>
              </a:defRPr>
            </a:lvl1pPr>
            <a:lvl2pPr lvl="1" algn="r">
              <a:buNone/>
              <a:defRPr sz="1200">
                <a:solidFill>
                  <a:schemeClr val="accent3"/>
                </a:solidFill>
                <a:latin typeface="Pontano Sans"/>
                <a:ea typeface="Pontano Sans"/>
                <a:cs typeface="Pontano Sans"/>
                <a:sym typeface="Pontano Sans"/>
              </a:defRPr>
            </a:lvl2pPr>
            <a:lvl3pPr lvl="2" algn="r">
              <a:buNone/>
              <a:defRPr sz="1200">
                <a:solidFill>
                  <a:schemeClr val="accent3"/>
                </a:solidFill>
                <a:latin typeface="Pontano Sans"/>
                <a:ea typeface="Pontano Sans"/>
                <a:cs typeface="Pontano Sans"/>
                <a:sym typeface="Pontano Sans"/>
              </a:defRPr>
            </a:lvl3pPr>
            <a:lvl4pPr lvl="3" algn="r">
              <a:buNone/>
              <a:defRPr sz="1200">
                <a:solidFill>
                  <a:schemeClr val="accent3"/>
                </a:solidFill>
                <a:latin typeface="Pontano Sans"/>
                <a:ea typeface="Pontano Sans"/>
                <a:cs typeface="Pontano Sans"/>
                <a:sym typeface="Pontano Sans"/>
              </a:defRPr>
            </a:lvl4pPr>
            <a:lvl5pPr lvl="4" algn="r">
              <a:buNone/>
              <a:defRPr sz="1200">
                <a:solidFill>
                  <a:schemeClr val="accent3"/>
                </a:solidFill>
                <a:latin typeface="Pontano Sans"/>
                <a:ea typeface="Pontano Sans"/>
                <a:cs typeface="Pontano Sans"/>
                <a:sym typeface="Pontano Sans"/>
              </a:defRPr>
            </a:lvl5pPr>
            <a:lvl6pPr lvl="5" algn="r">
              <a:buNone/>
              <a:defRPr sz="1200">
                <a:solidFill>
                  <a:schemeClr val="accent3"/>
                </a:solidFill>
                <a:latin typeface="Pontano Sans"/>
                <a:ea typeface="Pontano Sans"/>
                <a:cs typeface="Pontano Sans"/>
                <a:sym typeface="Pontano Sans"/>
              </a:defRPr>
            </a:lvl6pPr>
            <a:lvl7pPr lvl="6" algn="r">
              <a:buNone/>
              <a:defRPr sz="1200">
                <a:solidFill>
                  <a:schemeClr val="accent3"/>
                </a:solidFill>
                <a:latin typeface="Pontano Sans"/>
                <a:ea typeface="Pontano Sans"/>
                <a:cs typeface="Pontano Sans"/>
                <a:sym typeface="Pontano Sans"/>
              </a:defRPr>
            </a:lvl7pPr>
            <a:lvl8pPr lvl="7" algn="r">
              <a:buNone/>
              <a:defRPr sz="1200">
                <a:solidFill>
                  <a:schemeClr val="accent3"/>
                </a:solidFill>
                <a:latin typeface="Pontano Sans"/>
                <a:ea typeface="Pontano Sans"/>
                <a:cs typeface="Pontano Sans"/>
                <a:sym typeface="Pontano Sans"/>
              </a:defRPr>
            </a:lvl8pPr>
            <a:lvl9pPr lvl="8" algn="r">
              <a:buNone/>
              <a:defRPr sz="1200">
                <a:solidFill>
                  <a:schemeClr val="accent3"/>
                </a:solidFill>
                <a:latin typeface="Pontano Sans"/>
                <a:ea typeface="Pontano Sans"/>
                <a:cs typeface="Pontano Sans"/>
                <a:sym typeface="Pontano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drive.google.com/file/d/18fuI60b4MHU4ZBDRtLxGM99fVaWqOklK/view"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hyperlink" Target="http://drive.google.com/file/d/1E9htJ8jNQcofGkW2U11lYHYY74riHldi/view"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 Id="rId3" Type="http://schemas.openxmlformats.org/officeDocument/2006/relationships/hyperlink" Target="https://www.slidescarnival.com/?utm_source=template"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drive.google.com/file/d/1sAswKz0SvTPUe1TC54X4mSNuqZOq0_KM/view"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drive.google.com/file/d/1ymHfkc7Gnbg2UIIGtrPHPt3nX1tqOONs/view"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hyperlink" Target="http://drive.google.com/file/d/1pDHTXl2tJvD93ssM7e5SLlvKCAfwA8dK/view" TargetMode="Externa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drive.google.com/file/d/1rHrijZvRp8WPtOPzqQRvqLuNmgRTb63s/view" TargetMode="Externa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hyperlink" Target="http://drive.google.com/file/d/1Gb76_J-BXvwxNmLsfCFSXSUsqmIjj-Oz/view" TargetMode="Externa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drive.google.com/file/d/1pNUbKucv1GfdA_X6LsR28vJwFEutnnnr/view"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drive.google.com/file/d/1KuivIGV3lc-Av-1o0RbqAa96vBjE_Gqc/view"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drive.google.com/file/d/1y6A6RvNBD6PjwwRciHeEx-zf9NhtK-DB/view"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2" name="Shape 112"/>
        <p:cNvGrpSpPr/>
        <p:nvPr/>
      </p:nvGrpSpPr>
      <p:grpSpPr>
        <a:xfrm>
          <a:off x="0" y="0"/>
          <a:ext cx="0" cy="0"/>
          <a:chOff x="0" y="0"/>
          <a:chExt cx="0" cy="0"/>
        </a:xfrm>
      </p:grpSpPr>
      <p:sp>
        <p:nvSpPr>
          <p:cNvPr id="113" name="Google Shape;113;p13"/>
          <p:cNvSpPr txBox="1"/>
          <p:nvPr>
            <p:ph type="ctrTitle"/>
          </p:nvPr>
        </p:nvSpPr>
        <p:spPr>
          <a:xfrm>
            <a:off x="4965100" y="961500"/>
            <a:ext cx="3704400" cy="2942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Montserrat"/>
                <a:ea typeface="Montserrat"/>
                <a:cs typeface="Montserrat"/>
                <a:sym typeface="Montserrat"/>
              </a:rPr>
              <a:t>Schoology Tutorials for Schoology: Beginning of the Year</a:t>
            </a:r>
            <a:endParaRPr>
              <a:latin typeface="Montserrat"/>
              <a:ea typeface="Montserrat"/>
              <a:cs typeface="Montserrat"/>
              <a:sym typeface="Montserrat"/>
            </a:endParaRPr>
          </a:p>
        </p:txBody>
      </p:sp>
      <p:pic>
        <p:nvPicPr>
          <p:cNvPr id="114" name="Google Shape;114;p13"/>
          <p:cNvPicPr preferRelativeResize="0"/>
          <p:nvPr/>
        </p:nvPicPr>
        <p:blipFill>
          <a:blip r:embed="rId4">
            <a:alphaModFix/>
          </a:blip>
          <a:stretch>
            <a:fillRect/>
          </a:stretch>
        </p:blipFill>
        <p:spPr>
          <a:xfrm>
            <a:off x="731775" y="1446325"/>
            <a:ext cx="2143200" cy="2143200"/>
          </a:xfrm>
          <a:prstGeom prst="roundRect">
            <a:avLst>
              <a:gd fmla="val 16667" name="adj"/>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2"/>
          <p:cNvSpPr/>
          <p:nvPr/>
        </p:nvSpPr>
        <p:spPr>
          <a:xfrm>
            <a:off x="3278425" y="247725"/>
            <a:ext cx="4785675" cy="4406022"/>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2"/>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87" name="Google Shape;187;p22"/>
          <p:cNvSpPr txBox="1"/>
          <p:nvPr>
            <p:ph idx="4294967295" type="body"/>
          </p:nvPr>
        </p:nvSpPr>
        <p:spPr>
          <a:xfrm>
            <a:off x="250475" y="181850"/>
            <a:ext cx="3027900" cy="4537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Test/Quiz</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rgbClr val="FFFFFF"/>
                </a:solidFill>
                <a:latin typeface="Montserrat"/>
                <a:ea typeface="Montserrat"/>
                <a:cs typeface="Montserrat"/>
                <a:sym typeface="Montserrat"/>
              </a:rPr>
              <a:t>This video showcases the different types of questions on a test/quiz within Schoology. This is the test/quiz feature. Not AMP.</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rgbClr val="FFFFFF"/>
                </a:solidFill>
                <a:latin typeface="Montserrat"/>
                <a:ea typeface="Montserrat"/>
                <a:cs typeface="Montserrat"/>
                <a:sym typeface="Montserrat"/>
              </a:rPr>
              <a:t>Suggestion: do a practice quiz where students can practice answering the different types of questions. </a:t>
            </a:r>
            <a:endParaRPr sz="1400">
              <a:solidFill>
                <a:srgbClr val="FFFFFF"/>
              </a:solidFill>
              <a:latin typeface="Montserrat"/>
              <a:ea typeface="Montserrat"/>
              <a:cs typeface="Montserrat"/>
              <a:sym typeface="Montserrat"/>
            </a:endParaRPr>
          </a:p>
        </p:txBody>
      </p:sp>
      <p:pic>
        <p:nvPicPr>
          <p:cNvPr id="188" name="Google Shape;188;p22" title="Schoology: Student Test/quiz Answers.webm">
            <a:hlinkClick r:id="rId3"/>
          </p:cNvPr>
          <p:cNvPicPr preferRelativeResize="0"/>
          <p:nvPr/>
        </p:nvPicPr>
        <p:blipFill>
          <a:blip r:embed="rId4">
            <a:alphaModFix/>
          </a:blip>
          <a:stretch>
            <a:fillRect/>
          </a:stretch>
        </p:blipFill>
        <p:spPr>
          <a:xfrm>
            <a:off x="3385263" y="382300"/>
            <a:ext cx="4572000" cy="3429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3"/>
          <p:cNvSpPr/>
          <p:nvPr/>
        </p:nvSpPr>
        <p:spPr>
          <a:xfrm>
            <a:off x="3278425" y="247725"/>
            <a:ext cx="4785675" cy="4406022"/>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3"/>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95" name="Google Shape;195;p23"/>
          <p:cNvSpPr txBox="1"/>
          <p:nvPr>
            <p:ph idx="4294967295" type="body"/>
          </p:nvPr>
        </p:nvSpPr>
        <p:spPr>
          <a:xfrm>
            <a:off x="250475" y="181850"/>
            <a:ext cx="3027900" cy="4537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SORA &amp; ConnectED/</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McGraw-Hill</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p:txBody>
      </p:sp>
      <p:pic>
        <p:nvPicPr>
          <p:cNvPr id="196" name="Google Shape;196;p23" title="Sora and McGraw Hill (ConnectED).webm">
            <a:hlinkClick r:id="rId3"/>
          </p:cNvPr>
          <p:cNvPicPr preferRelativeResize="0"/>
          <p:nvPr/>
        </p:nvPicPr>
        <p:blipFill>
          <a:blip r:embed="rId4">
            <a:alphaModFix/>
          </a:blip>
          <a:stretch>
            <a:fillRect/>
          </a:stretch>
        </p:blipFill>
        <p:spPr>
          <a:xfrm>
            <a:off x="3385263" y="428625"/>
            <a:ext cx="4572000" cy="3429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D966"/>
            </a:gs>
            <a:gs pos="100000">
              <a:srgbClr val="FF9900"/>
            </a:gs>
          </a:gsLst>
          <a:path path="circle">
            <a:fillToRect b="50%" l="50%" r="50%" t="50%"/>
          </a:path>
          <a:tileRect/>
        </a:gradFill>
      </p:bgPr>
    </p:bg>
    <p:spTree>
      <p:nvGrpSpPr>
        <p:cNvPr id="200" name="Shape 200"/>
        <p:cNvGrpSpPr/>
        <p:nvPr/>
      </p:nvGrpSpPr>
      <p:grpSpPr>
        <a:xfrm>
          <a:off x="0" y="0"/>
          <a:ext cx="0" cy="0"/>
          <a:chOff x="0" y="0"/>
          <a:chExt cx="0" cy="0"/>
        </a:xfrm>
      </p:grpSpPr>
      <p:pic>
        <p:nvPicPr>
          <p:cNvPr id="201" name="Google Shape;201;p24">
            <a:hlinkClick r:id="rId3"/>
          </p:cNvPr>
          <p:cNvPicPr preferRelativeResize="0"/>
          <p:nvPr/>
        </p:nvPicPr>
        <p:blipFill rotWithShape="1">
          <a:blip r:embed="rId4">
            <a:alphaModFix/>
          </a:blip>
          <a:srcRect b="0" l="0" r="0" t="0"/>
          <a:stretch/>
        </p:blipFill>
        <p:spPr>
          <a:xfrm>
            <a:off x="3426425" y="1451225"/>
            <a:ext cx="2291150" cy="550600"/>
          </a:xfrm>
          <a:prstGeom prst="rect">
            <a:avLst/>
          </a:prstGeom>
          <a:noFill/>
          <a:ln>
            <a:noFill/>
          </a:ln>
        </p:spPr>
      </p:pic>
      <p:sp>
        <p:nvSpPr>
          <p:cNvPr id="202" name="Google Shape;202;p24"/>
          <p:cNvSpPr txBox="1"/>
          <p:nvPr/>
        </p:nvSpPr>
        <p:spPr>
          <a:xfrm>
            <a:off x="1106100" y="2209500"/>
            <a:ext cx="6931800" cy="2673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b="1" lang="en" sz="1800">
                <a:solidFill>
                  <a:srgbClr val="434343"/>
                </a:solidFill>
                <a:latin typeface="Montserrat"/>
                <a:ea typeface="Montserrat"/>
                <a:cs typeface="Montserrat"/>
                <a:sym typeface="Montserrat"/>
              </a:rPr>
              <a:t>Free templates for all your presentation needs</a:t>
            </a:r>
            <a:endParaRPr b="1" sz="1800">
              <a:solidFill>
                <a:srgbClr val="434343"/>
              </a:solidFill>
              <a:latin typeface="Montserrat"/>
              <a:ea typeface="Montserrat"/>
              <a:cs typeface="Montserrat"/>
              <a:sym typeface="Montserrat"/>
            </a:endParaRPr>
          </a:p>
        </p:txBody>
      </p:sp>
      <p:grpSp>
        <p:nvGrpSpPr>
          <p:cNvPr id="203" name="Google Shape;203;p24"/>
          <p:cNvGrpSpPr/>
          <p:nvPr/>
        </p:nvGrpSpPr>
        <p:grpSpPr>
          <a:xfrm>
            <a:off x="690575" y="3290132"/>
            <a:ext cx="7762851" cy="892418"/>
            <a:chOff x="801125" y="3213932"/>
            <a:chExt cx="7762851" cy="892418"/>
          </a:xfrm>
        </p:grpSpPr>
        <p:grpSp>
          <p:nvGrpSpPr>
            <p:cNvPr id="204" name="Google Shape;204;p24"/>
            <p:cNvGrpSpPr/>
            <p:nvPr/>
          </p:nvGrpSpPr>
          <p:grpSpPr>
            <a:xfrm>
              <a:off x="4845759" y="3213932"/>
              <a:ext cx="1695900" cy="892418"/>
              <a:chOff x="4845759" y="3213932"/>
              <a:chExt cx="1695900" cy="892418"/>
            </a:xfrm>
          </p:grpSpPr>
          <p:sp>
            <p:nvSpPr>
              <p:cNvPr id="205" name="Google Shape;205;p24"/>
              <p:cNvSpPr txBox="1"/>
              <p:nvPr/>
            </p:nvSpPr>
            <p:spPr>
              <a:xfrm>
                <a:off x="4845759" y="3469450"/>
                <a:ext cx="1695900" cy="6369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sz="1200">
                    <a:solidFill>
                      <a:srgbClr val="434343"/>
                    </a:solidFill>
                    <a:latin typeface="Montserrat"/>
                    <a:ea typeface="Montserrat"/>
                    <a:cs typeface="Montserrat"/>
                    <a:sym typeface="Montserrat"/>
                  </a:rPr>
                  <a:t>Ready to use, professional and customizable</a:t>
                </a:r>
                <a:endParaRPr sz="1200">
                  <a:solidFill>
                    <a:srgbClr val="434343"/>
                  </a:solidFill>
                  <a:latin typeface="Montserrat"/>
                  <a:ea typeface="Montserrat"/>
                  <a:cs typeface="Montserrat"/>
                  <a:sym typeface="Montserrat"/>
                </a:endParaRPr>
              </a:p>
            </p:txBody>
          </p:sp>
          <p:sp>
            <p:nvSpPr>
              <p:cNvPr id="206" name="Google Shape;206;p24"/>
              <p:cNvSpPr/>
              <p:nvPr/>
            </p:nvSpPr>
            <p:spPr>
              <a:xfrm>
                <a:off x="5603395" y="3213932"/>
                <a:ext cx="180627" cy="181175"/>
              </a:xfrm>
              <a:custGeom>
                <a:rect b="b" l="l" r="r" t="t"/>
                <a:pathLst>
                  <a:path extrusionOk="0" h="5947" w="5929">
                    <a:moveTo>
                      <a:pt x="4679" y="0"/>
                    </a:moveTo>
                    <a:lnTo>
                      <a:pt x="4567" y="19"/>
                    </a:lnTo>
                    <a:lnTo>
                      <a:pt x="4474" y="37"/>
                    </a:lnTo>
                    <a:lnTo>
                      <a:pt x="4381" y="93"/>
                    </a:lnTo>
                    <a:lnTo>
                      <a:pt x="4288" y="168"/>
                    </a:lnTo>
                    <a:lnTo>
                      <a:pt x="3747" y="690"/>
                    </a:lnTo>
                    <a:lnTo>
                      <a:pt x="3729" y="746"/>
                    </a:lnTo>
                    <a:lnTo>
                      <a:pt x="3710" y="802"/>
                    </a:lnTo>
                    <a:lnTo>
                      <a:pt x="3729" y="857"/>
                    </a:lnTo>
                    <a:lnTo>
                      <a:pt x="3747" y="895"/>
                    </a:lnTo>
                    <a:lnTo>
                      <a:pt x="5033" y="2181"/>
                    </a:lnTo>
                    <a:lnTo>
                      <a:pt x="5089" y="2218"/>
                    </a:lnTo>
                    <a:lnTo>
                      <a:pt x="5182" y="2218"/>
                    </a:lnTo>
                    <a:lnTo>
                      <a:pt x="5238" y="2181"/>
                    </a:lnTo>
                    <a:lnTo>
                      <a:pt x="5779" y="1640"/>
                    </a:lnTo>
                    <a:lnTo>
                      <a:pt x="5835" y="1566"/>
                    </a:lnTo>
                    <a:lnTo>
                      <a:pt x="5891" y="1473"/>
                    </a:lnTo>
                    <a:lnTo>
                      <a:pt x="5928" y="1361"/>
                    </a:lnTo>
                    <a:lnTo>
                      <a:pt x="5928" y="1249"/>
                    </a:lnTo>
                    <a:lnTo>
                      <a:pt x="5928" y="1156"/>
                    </a:lnTo>
                    <a:lnTo>
                      <a:pt x="5891" y="1044"/>
                    </a:lnTo>
                    <a:lnTo>
                      <a:pt x="5835" y="951"/>
                    </a:lnTo>
                    <a:lnTo>
                      <a:pt x="5779" y="857"/>
                    </a:lnTo>
                    <a:lnTo>
                      <a:pt x="5071" y="168"/>
                    </a:lnTo>
                    <a:lnTo>
                      <a:pt x="4977" y="93"/>
                    </a:lnTo>
                    <a:lnTo>
                      <a:pt x="4884" y="37"/>
                    </a:lnTo>
                    <a:lnTo>
                      <a:pt x="4791" y="19"/>
                    </a:lnTo>
                    <a:lnTo>
                      <a:pt x="4679" y="0"/>
                    </a:lnTo>
                    <a:close/>
                    <a:moveTo>
                      <a:pt x="3393" y="1883"/>
                    </a:moveTo>
                    <a:lnTo>
                      <a:pt x="3449" y="1920"/>
                    </a:lnTo>
                    <a:lnTo>
                      <a:pt x="3486" y="1976"/>
                    </a:lnTo>
                    <a:lnTo>
                      <a:pt x="3505" y="2050"/>
                    </a:lnTo>
                    <a:lnTo>
                      <a:pt x="3486" y="2106"/>
                    </a:lnTo>
                    <a:lnTo>
                      <a:pt x="3449" y="2162"/>
                    </a:lnTo>
                    <a:lnTo>
                      <a:pt x="1660" y="3952"/>
                    </a:lnTo>
                    <a:lnTo>
                      <a:pt x="1604" y="3970"/>
                    </a:lnTo>
                    <a:lnTo>
                      <a:pt x="1548" y="3989"/>
                    </a:lnTo>
                    <a:lnTo>
                      <a:pt x="1492" y="3970"/>
                    </a:lnTo>
                    <a:lnTo>
                      <a:pt x="1436" y="3952"/>
                    </a:lnTo>
                    <a:lnTo>
                      <a:pt x="1399" y="3896"/>
                    </a:lnTo>
                    <a:lnTo>
                      <a:pt x="1380" y="3821"/>
                    </a:lnTo>
                    <a:lnTo>
                      <a:pt x="1399" y="3765"/>
                    </a:lnTo>
                    <a:lnTo>
                      <a:pt x="1436" y="3709"/>
                    </a:lnTo>
                    <a:lnTo>
                      <a:pt x="3225" y="1920"/>
                    </a:lnTo>
                    <a:lnTo>
                      <a:pt x="3281" y="1883"/>
                    </a:lnTo>
                    <a:close/>
                    <a:moveTo>
                      <a:pt x="1007" y="4362"/>
                    </a:moveTo>
                    <a:lnTo>
                      <a:pt x="1007" y="4921"/>
                    </a:lnTo>
                    <a:lnTo>
                      <a:pt x="1566" y="4921"/>
                    </a:lnTo>
                    <a:lnTo>
                      <a:pt x="1566" y="5331"/>
                    </a:lnTo>
                    <a:lnTo>
                      <a:pt x="821" y="5462"/>
                    </a:lnTo>
                    <a:lnTo>
                      <a:pt x="467" y="5107"/>
                    </a:lnTo>
                    <a:lnTo>
                      <a:pt x="597" y="4362"/>
                    </a:lnTo>
                    <a:close/>
                    <a:moveTo>
                      <a:pt x="3337" y="1118"/>
                    </a:moveTo>
                    <a:lnTo>
                      <a:pt x="3300" y="1156"/>
                    </a:lnTo>
                    <a:lnTo>
                      <a:pt x="243" y="4213"/>
                    </a:lnTo>
                    <a:lnTo>
                      <a:pt x="1" y="5611"/>
                    </a:lnTo>
                    <a:lnTo>
                      <a:pt x="1" y="5685"/>
                    </a:lnTo>
                    <a:lnTo>
                      <a:pt x="1" y="5741"/>
                    </a:lnTo>
                    <a:lnTo>
                      <a:pt x="38" y="5816"/>
                    </a:lnTo>
                    <a:lnTo>
                      <a:pt x="75" y="5853"/>
                    </a:lnTo>
                    <a:lnTo>
                      <a:pt x="131" y="5890"/>
                    </a:lnTo>
                    <a:lnTo>
                      <a:pt x="187" y="5928"/>
                    </a:lnTo>
                    <a:lnTo>
                      <a:pt x="243" y="5946"/>
                    </a:lnTo>
                    <a:lnTo>
                      <a:pt x="317" y="5928"/>
                    </a:lnTo>
                    <a:lnTo>
                      <a:pt x="1734" y="5685"/>
                    </a:lnTo>
                    <a:lnTo>
                      <a:pt x="4772" y="2647"/>
                    </a:lnTo>
                    <a:lnTo>
                      <a:pt x="4810" y="2591"/>
                    </a:lnTo>
                    <a:lnTo>
                      <a:pt x="4810" y="2535"/>
                    </a:lnTo>
                    <a:lnTo>
                      <a:pt x="4810" y="2498"/>
                    </a:lnTo>
                    <a:lnTo>
                      <a:pt x="4772" y="2442"/>
                    </a:lnTo>
                    <a:lnTo>
                      <a:pt x="3486" y="1156"/>
                    </a:lnTo>
                    <a:lnTo>
                      <a:pt x="3449" y="1118"/>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4343"/>
                  </a:solidFill>
                </a:endParaRPr>
              </a:p>
            </p:txBody>
          </p:sp>
        </p:grpSp>
        <p:grpSp>
          <p:nvGrpSpPr>
            <p:cNvPr id="207" name="Google Shape;207;p24"/>
            <p:cNvGrpSpPr/>
            <p:nvPr/>
          </p:nvGrpSpPr>
          <p:grpSpPr>
            <a:xfrm>
              <a:off x="2823442" y="3214222"/>
              <a:ext cx="1695900" cy="892128"/>
              <a:chOff x="2823442" y="3214222"/>
              <a:chExt cx="1695900" cy="892128"/>
            </a:xfrm>
          </p:grpSpPr>
          <p:sp>
            <p:nvSpPr>
              <p:cNvPr id="208" name="Google Shape;208;p24"/>
              <p:cNvSpPr txBox="1"/>
              <p:nvPr/>
            </p:nvSpPr>
            <p:spPr>
              <a:xfrm>
                <a:off x="2823442" y="3469450"/>
                <a:ext cx="1695900" cy="6369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sz="1200">
                    <a:solidFill>
                      <a:srgbClr val="434343"/>
                    </a:solidFill>
                    <a:latin typeface="Montserrat"/>
                    <a:ea typeface="Montserrat"/>
                    <a:cs typeface="Montserrat"/>
                    <a:sym typeface="Montserrat"/>
                  </a:rPr>
                  <a:t>100% free for personal or commercial use</a:t>
                </a:r>
                <a:endParaRPr sz="1200">
                  <a:solidFill>
                    <a:srgbClr val="434343"/>
                  </a:solidFill>
                  <a:latin typeface="Montserrat"/>
                  <a:ea typeface="Montserrat"/>
                  <a:cs typeface="Montserrat"/>
                  <a:sym typeface="Montserrat"/>
                </a:endParaRPr>
              </a:p>
            </p:txBody>
          </p:sp>
          <p:sp>
            <p:nvSpPr>
              <p:cNvPr id="209" name="Google Shape;209;p24"/>
              <p:cNvSpPr/>
              <p:nvPr/>
            </p:nvSpPr>
            <p:spPr>
              <a:xfrm>
                <a:off x="3569730" y="3214222"/>
                <a:ext cx="203323" cy="180597"/>
              </a:xfrm>
              <a:custGeom>
                <a:rect b="b" l="l" r="r" t="t"/>
                <a:pathLst>
                  <a:path extrusionOk="0" h="5928" w="6674">
                    <a:moveTo>
                      <a:pt x="2443" y="0"/>
                    </a:moveTo>
                    <a:lnTo>
                      <a:pt x="2275" y="37"/>
                    </a:lnTo>
                    <a:lnTo>
                      <a:pt x="2126" y="93"/>
                    </a:lnTo>
                    <a:lnTo>
                      <a:pt x="1995" y="187"/>
                    </a:lnTo>
                    <a:lnTo>
                      <a:pt x="1846" y="336"/>
                    </a:lnTo>
                    <a:lnTo>
                      <a:pt x="1753" y="503"/>
                    </a:lnTo>
                    <a:lnTo>
                      <a:pt x="1697" y="690"/>
                    </a:lnTo>
                    <a:lnTo>
                      <a:pt x="1660" y="876"/>
                    </a:lnTo>
                    <a:lnTo>
                      <a:pt x="1678" y="1063"/>
                    </a:lnTo>
                    <a:lnTo>
                      <a:pt x="1716" y="1249"/>
                    </a:lnTo>
                    <a:lnTo>
                      <a:pt x="1809" y="1417"/>
                    </a:lnTo>
                    <a:lnTo>
                      <a:pt x="1921" y="1566"/>
                    </a:lnTo>
                    <a:lnTo>
                      <a:pt x="3188" y="2889"/>
                    </a:lnTo>
                    <a:lnTo>
                      <a:pt x="3263" y="2945"/>
                    </a:lnTo>
                    <a:lnTo>
                      <a:pt x="3337" y="2964"/>
                    </a:lnTo>
                    <a:lnTo>
                      <a:pt x="3412" y="2945"/>
                    </a:lnTo>
                    <a:lnTo>
                      <a:pt x="3487" y="2889"/>
                    </a:lnTo>
                    <a:lnTo>
                      <a:pt x="4754" y="1566"/>
                    </a:lnTo>
                    <a:lnTo>
                      <a:pt x="4866" y="1417"/>
                    </a:lnTo>
                    <a:lnTo>
                      <a:pt x="4940" y="1249"/>
                    </a:lnTo>
                    <a:lnTo>
                      <a:pt x="4996" y="1063"/>
                    </a:lnTo>
                    <a:lnTo>
                      <a:pt x="5015" y="876"/>
                    </a:lnTo>
                    <a:lnTo>
                      <a:pt x="4978" y="690"/>
                    </a:lnTo>
                    <a:lnTo>
                      <a:pt x="4922" y="503"/>
                    </a:lnTo>
                    <a:lnTo>
                      <a:pt x="4810" y="336"/>
                    </a:lnTo>
                    <a:lnTo>
                      <a:pt x="4679" y="187"/>
                    </a:lnTo>
                    <a:lnTo>
                      <a:pt x="4549" y="93"/>
                    </a:lnTo>
                    <a:lnTo>
                      <a:pt x="4381" y="37"/>
                    </a:lnTo>
                    <a:lnTo>
                      <a:pt x="4232" y="0"/>
                    </a:lnTo>
                    <a:lnTo>
                      <a:pt x="4064" y="0"/>
                    </a:lnTo>
                    <a:lnTo>
                      <a:pt x="3897" y="19"/>
                    </a:lnTo>
                    <a:lnTo>
                      <a:pt x="3747" y="75"/>
                    </a:lnTo>
                    <a:lnTo>
                      <a:pt x="3598" y="168"/>
                    </a:lnTo>
                    <a:lnTo>
                      <a:pt x="3468" y="280"/>
                    </a:lnTo>
                    <a:lnTo>
                      <a:pt x="3337" y="429"/>
                    </a:lnTo>
                    <a:lnTo>
                      <a:pt x="3207" y="280"/>
                    </a:lnTo>
                    <a:lnTo>
                      <a:pt x="3076" y="168"/>
                    </a:lnTo>
                    <a:lnTo>
                      <a:pt x="2927" y="75"/>
                    </a:lnTo>
                    <a:lnTo>
                      <a:pt x="2778" y="19"/>
                    </a:lnTo>
                    <a:lnTo>
                      <a:pt x="2610" y="0"/>
                    </a:lnTo>
                    <a:close/>
                    <a:moveTo>
                      <a:pt x="2219" y="3691"/>
                    </a:moveTo>
                    <a:lnTo>
                      <a:pt x="1995" y="3728"/>
                    </a:lnTo>
                    <a:lnTo>
                      <a:pt x="1772" y="3784"/>
                    </a:lnTo>
                    <a:lnTo>
                      <a:pt x="1548" y="3877"/>
                    </a:lnTo>
                    <a:lnTo>
                      <a:pt x="1362" y="4008"/>
                    </a:lnTo>
                    <a:lnTo>
                      <a:pt x="821" y="4436"/>
                    </a:lnTo>
                    <a:lnTo>
                      <a:pt x="187" y="4436"/>
                    </a:lnTo>
                    <a:lnTo>
                      <a:pt x="113" y="4455"/>
                    </a:lnTo>
                    <a:lnTo>
                      <a:pt x="57" y="4492"/>
                    </a:lnTo>
                    <a:lnTo>
                      <a:pt x="1" y="4548"/>
                    </a:lnTo>
                    <a:lnTo>
                      <a:pt x="1" y="4623"/>
                    </a:lnTo>
                    <a:lnTo>
                      <a:pt x="1" y="5741"/>
                    </a:lnTo>
                    <a:lnTo>
                      <a:pt x="1" y="5816"/>
                    </a:lnTo>
                    <a:lnTo>
                      <a:pt x="57" y="5872"/>
                    </a:lnTo>
                    <a:lnTo>
                      <a:pt x="113" y="5909"/>
                    </a:lnTo>
                    <a:lnTo>
                      <a:pt x="187" y="5928"/>
                    </a:lnTo>
                    <a:lnTo>
                      <a:pt x="4325" y="5928"/>
                    </a:lnTo>
                    <a:lnTo>
                      <a:pt x="4437" y="5909"/>
                    </a:lnTo>
                    <a:lnTo>
                      <a:pt x="4568" y="5890"/>
                    </a:lnTo>
                    <a:lnTo>
                      <a:pt x="4679" y="5834"/>
                    </a:lnTo>
                    <a:lnTo>
                      <a:pt x="4791" y="5760"/>
                    </a:lnTo>
                    <a:lnTo>
                      <a:pt x="6543" y="4362"/>
                    </a:lnTo>
                    <a:lnTo>
                      <a:pt x="6599" y="4306"/>
                    </a:lnTo>
                    <a:lnTo>
                      <a:pt x="6637" y="4231"/>
                    </a:lnTo>
                    <a:lnTo>
                      <a:pt x="6674" y="4157"/>
                    </a:lnTo>
                    <a:lnTo>
                      <a:pt x="6674" y="4082"/>
                    </a:lnTo>
                    <a:lnTo>
                      <a:pt x="6674" y="4008"/>
                    </a:lnTo>
                    <a:lnTo>
                      <a:pt x="6655" y="3933"/>
                    </a:lnTo>
                    <a:lnTo>
                      <a:pt x="6618" y="3859"/>
                    </a:lnTo>
                    <a:lnTo>
                      <a:pt x="6543" y="3784"/>
                    </a:lnTo>
                    <a:lnTo>
                      <a:pt x="6506" y="3747"/>
                    </a:lnTo>
                    <a:lnTo>
                      <a:pt x="6432" y="3728"/>
                    </a:lnTo>
                    <a:lnTo>
                      <a:pt x="6376" y="3709"/>
                    </a:lnTo>
                    <a:lnTo>
                      <a:pt x="6301" y="3709"/>
                    </a:lnTo>
                    <a:lnTo>
                      <a:pt x="6171" y="3728"/>
                    </a:lnTo>
                    <a:lnTo>
                      <a:pt x="6115" y="3747"/>
                    </a:lnTo>
                    <a:lnTo>
                      <a:pt x="6059" y="3784"/>
                    </a:lnTo>
                    <a:lnTo>
                      <a:pt x="4978" y="4641"/>
                    </a:lnTo>
                    <a:lnTo>
                      <a:pt x="4885" y="4716"/>
                    </a:lnTo>
                    <a:lnTo>
                      <a:pt x="4773" y="4772"/>
                    </a:lnTo>
                    <a:lnTo>
                      <a:pt x="4642" y="4809"/>
                    </a:lnTo>
                    <a:lnTo>
                      <a:pt x="3095" y="4809"/>
                    </a:lnTo>
                    <a:lnTo>
                      <a:pt x="3039" y="4772"/>
                    </a:lnTo>
                    <a:lnTo>
                      <a:pt x="2983" y="4716"/>
                    </a:lnTo>
                    <a:lnTo>
                      <a:pt x="2965" y="4660"/>
                    </a:lnTo>
                    <a:lnTo>
                      <a:pt x="2965" y="4586"/>
                    </a:lnTo>
                    <a:lnTo>
                      <a:pt x="3002" y="4511"/>
                    </a:lnTo>
                    <a:lnTo>
                      <a:pt x="3076" y="4455"/>
                    </a:lnTo>
                    <a:lnTo>
                      <a:pt x="3151" y="4436"/>
                    </a:lnTo>
                    <a:lnTo>
                      <a:pt x="4120" y="4436"/>
                    </a:lnTo>
                    <a:lnTo>
                      <a:pt x="4195" y="4418"/>
                    </a:lnTo>
                    <a:lnTo>
                      <a:pt x="4307" y="4362"/>
                    </a:lnTo>
                    <a:lnTo>
                      <a:pt x="4363" y="4306"/>
                    </a:lnTo>
                    <a:lnTo>
                      <a:pt x="4400" y="4250"/>
                    </a:lnTo>
                    <a:lnTo>
                      <a:pt x="4419" y="4194"/>
                    </a:lnTo>
                    <a:lnTo>
                      <a:pt x="4437" y="4138"/>
                    </a:lnTo>
                    <a:lnTo>
                      <a:pt x="4456" y="4045"/>
                    </a:lnTo>
                    <a:lnTo>
                      <a:pt x="4437" y="3970"/>
                    </a:lnTo>
                    <a:lnTo>
                      <a:pt x="4400" y="3896"/>
                    </a:lnTo>
                    <a:lnTo>
                      <a:pt x="4363" y="3821"/>
                    </a:lnTo>
                    <a:lnTo>
                      <a:pt x="4307" y="3784"/>
                    </a:lnTo>
                    <a:lnTo>
                      <a:pt x="4232" y="3728"/>
                    </a:lnTo>
                    <a:lnTo>
                      <a:pt x="4158" y="3709"/>
                    </a:lnTo>
                    <a:lnTo>
                      <a:pt x="4083" y="369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4343"/>
                  </a:solidFill>
                </a:endParaRPr>
              </a:p>
            </p:txBody>
          </p:sp>
        </p:grpSp>
        <p:grpSp>
          <p:nvGrpSpPr>
            <p:cNvPr id="210" name="Google Shape;210;p24"/>
            <p:cNvGrpSpPr/>
            <p:nvPr/>
          </p:nvGrpSpPr>
          <p:grpSpPr>
            <a:xfrm>
              <a:off x="6868076" y="3213932"/>
              <a:ext cx="1695900" cy="892418"/>
              <a:chOff x="6868076" y="3213932"/>
              <a:chExt cx="1695900" cy="892418"/>
            </a:xfrm>
          </p:grpSpPr>
          <p:sp>
            <p:nvSpPr>
              <p:cNvPr id="211" name="Google Shape;211;p24"/>
              <p:cNvSpPr txBox="1"/>
              <p:nvPr/>
            </p:nvSpPr>
            <p:spPr>
              <a:xfrm>
                <a:off x="6868076" y="3469450"/>
                <a:ext cx="1695900" cy="6369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sz="1200">
                    <a:solidFill>
                      <a:srgbClr val="434343"/>
                    </a:solidFill>
                    <a:latin typeface="Montserrat"/>
                    <a:ea typeface="Montserrat"/>
                    <a:cs typeface="Montserrat"/>
                    <a:sym typeface="Montserrat"/>
                  </a:rPr>
                  <a:t>Blow your audience away with attractive visuals</a:t>
                </a:r>
                <a:endParaRPr sz="1200">
                  <a:solidFill>
                    <a:srgbClr val="434343"/>
                  </a:solidFill>
                  <a:latin typeface="Montserrat"/>
                  <a:ea typeface="Montserrat"/>
                  <a:cs typeface="Montserrat"/>
                  <a:sym typeface="Montserrat"/>
                </a:endParaRPr>
              </a:p>
            </p:txBody>
          </p:sp>
          <p:sp>
            <p:nvSpPr>
              <p:cNvPr id="212" name="Google Shape;212;p24"/>
              <p:cNvSpPr/>
              <p:nvPr/>
            </p:nvSpPr>
            <p:spPr>
              <a:xfrm>
                <a:off x="7625712" y="3213932"/>
                <a:ext cx="180627" cy="181175"/>
              </a:xfrm>
              <a:custGeom>
                <a:rect b="b" l="l" r="r" t="t"/>
                <a:pathLst>
                  <a:path extrusionOk="0" h="5947" w="5929">
                    <a:moveTo>
                      <a:pt x="784" y="4940"/>
                    </a:moveTo>
                    <a:lnTo>
                      <a:pt x="839" y="4958"/>
                    </a:lnTo>
                    <a:lnTo>
                      <a:pt x="933" y="5014"/>
                    </a:lnTo>
                    <a:lnTo>
                      <a:pt x="989" y="5107"/>
                    </a:lnTo>
                    <a:lnTo>
                      <a:pt x="1007" y="5145"/>
                    </a:lnTo>
                    <a:lnTo>
                      <a:pt x="1007" y="5201"/>
                    </a:lnTo>
                    <a:lnTo>
                      <a:pt x="1007" y="5257"/>
                    </a:lnTo>
                    <a:lnTo>
                      <a:pt x="989" y="5313"/>
                    </a:lnTo>
                    <a:lnTo>
                      <a:pt x="933" y="5406"/>
                    </a:lnTo>
                    <a:lnTo>
                      <a:pt x="839" y="5462"/>
                    </a:lnTo>
                    <a:lnTo>
                      <a:pt x="784" y="5480"/>
                    </a:lnTo>
                    <a:lnTo>
                      <a:pt x="672" y="5480"/>
                    </a:lnTo>
                    <a:lnTo>
                      <a:pt x="634" y="5462"/>
                    </a:lnTo>
                    <a:lnTo>
                      <a:pt x="541" y="5406"/>
                    </a:lnTo>
                    <a:lnTo>
                      <a:pt x="485" y="5313"/>
                    </a:lnTo>
                    <a:lnTo>
                      <a:pt x="467" y="5257"/>
                    </a:lnTo>
                    <a:lnTo>
                      <a:pt x="448" y="5201"/>
                    </a:lnTo>
                    <a:lnTo>
                      <a:pt x="467" y="5145"/>
                    </a:lnTo>
                    <a:lnTo>
                      <a:pt x="485" y="5107"/>
                    </a:lnTo>
                    <a:lnTo>
                      <a:pt x="541" y="5014"/>
                    </a:lnTo>
                    <a:lnTo>
                      <a:pt x="634" y="4958"/>
                    </a:lnTo>
                    <a:lnTo>
                      <a:pt x="672" y="4940"/>
                    </a:lnTo>
                    <a:close/>
                    <a:moveTo>
                      <a:pt x="206" y="2610"/>
                    </a:moveTo>
                    <a:lnTo>
                      <a:pt x="168" y="2628"/>
                    </a:lnTo>
                    <a:lnTo>
                      <a:pt x="75" y="2684"/>
                    </a:lnTo>
                    <a:lnTo>
                      <a:pt x="19" y="2777"/>
                    </a:lnTo>
                    <a:lnTo>
                      <a:pt x="1" y="2833"/>
                    </a:lnTo>
                    <a:lnTo>
                      <a:pt x="1" y="2889"/>
                    </a:lnTo>
                    <a:lnTo>
                      <a:pt x="1" y="5667"/>
                    </a:lnTo>
                    <a:lnTo>
                      <a:pt x="1" y="5723"/>
                    </a:lnTo>
                    <a:lnTo>
                      <a:pt x="19" y="5779"/>
                    </a:lnTo>
                    <a:lnTo>
                      <a:pt x="75" y="5872"/>
                    </a:lnTo>
                    <a:lnTo>
                      <a:pt x="168" y="5928"/>
                    </a:lnTo>
                    <a:lnTo>
                      <a:pt x="206" y="5946"/>
                    </a:lnTo>
                    <a:lnTo>
                      <a:pt x="1250" y="5946"/>
                    </a:lnTo>
                    <a:lnTo>
                      <a:pt x="1305" y="5928"/>
                    </a:lnTo>
                    <a:lnTo>
                      <a:pt x="1399" y="5872"/>
                    </a:lnTo>
                    <a:lnTo>
                      <a:pt x="1455" y="5779"/>
                    </a:lnTo>
                    <a:lnTo>
                      <a:pt x="1473" y="5723"/>
                    </a:lnTo>
                    <a:lnTo>
                      <a:pt x="1473" y="5667"/>
                    </a:lnTo>
                    <a:lnTo>
                      <a:pt x="1473" y="2889"/>
                    </a:lnTo>
                    <a:lnTo>
                      <a:pt x="1473" y="2833"/>
                    </a:lnTo>
                    <a:lnTo>
                      <a:pt x="1455" y="2777"/>
                    </a:lnTo>
                    <a:lnTo>
                      <a:pt x="1399" y="2684"/>
                    </a:lnTo>
                    <a:lnTo>
                      <a:pt x="1305" y="2628"/>
                    </a:lnTo>
                    <a:lnTo>
                      <a:pt x="1250" y="2610"/>
                    </a:lnTo>
                    <a:close/>
                    <a:moveTo>
                      <a:pt x="3617" y="0"/>
                    </a:moveTo>
                    <a:lnTo>
                      <a:pt x="3524" y="19"/>
                    </a:lnTo>
                    <a:lnTo>
                      <a:pt x="3468" y="75"/>
                    </a:lnTo>
                    <a:lnTo>
                      <a:pt x="3393" y="168"/>
                    </a:lnTo>
                    <a:lnTo>
                      <a:pt x="3337" y="261"/>
                    </a:lnTo>
                    <a:lnTo>
                      <a:pt x="3263" y="485"/>
                    </a:lnTo>
                    <a:lnTo>
                      <a:pt x="3225" y="671"/>
                    </a:lnTo>
                    <a:lnTo>
                      <a:pt x="3169" y="858"/>
                    </a:lnTo>
                    <a:lnTo>
                      <a:pt x="3114" y="1044"/>
                    </a:lnTo>
                    <a:lnTo>
                      <a:pt x="3039" y="1212"/>
                    </a:lnTo>
                    <a:lnTo>
                      <a:pt x="2983" y="1286"/>
                    </a:lnTo>
                    <a:lnTo>
                      <a:pt x="2927" y="1361"/>
                    </a:lnTo>
                    <a:lnTo>
                      <a:pt x="2797" y="1510"/>
                    </a:lnTo>
                    <a:lnTo>
                      <a:pt x="2666" y="1659"/>
                    </a:lnTo>
                    <a:lnTo>
                      <a:pt x="2442" y="1995"/>
                    </a:lnTo>
                    <a:lnTo>
                      <a:pt x="2200" y="2330"/>
                    </a:lnTo>
                    <a:lnTo>
                      <a:pt x="2051" y="2498"/>
                    </a:lnTo>
                    <a:lnTo>
                      <a:pt x="1883" y="2666"/>
                    </a:lnTo>
                    <a:lnTo>
                      <a:pt x="1865" y="2722"/>
                    </a:lnTo>
                    <a:lnTo>
                      <a:pt x="1846" y="2777"/>
                    </a:lnTo>
                    <a:lnTo>
                      <a:pt x="1846" y="5257"/>
                    </a:lnTo>
                    <a:lnTo>
                      <a:pt x="1865" y="5313"/>
                    </a:lnTo>
                    <a:lnTo>
                      <a:pt x="1883" y="5350"/>
                    </a:lnTo>
                    <a:lnTo>
                      <a:pt x="1939" y="5387"/>
                    </a:lnTo>
                    <a:lnTo>
                      <a:pt x="1995" y="5387"/>
                    </a:lnTo>
                    <a:lnTo>
                      <a:pt x="2126" y="5406"/>
                    </a:lnTo>
                    <a:lnTo>
                      <a:pt x="2293" y="5462"/>
                    </a:lnTo>
                    <a:lnTo>
                      <a:pt x="2592" y="5573"/>
                    </a:lnTo>
                    <a:lnTo>
                      <a:pt x="2890" y="5704"/>
                    </a:lnTo>
                    <a:lnTo>
                      <a:pt x="3225" y="5816"/>
                    </a:lnTo>
                    <a:lnTo>
                      <a:pt x="3393" y="5872"/>
                    </a:lnTo>
                    <a:lnTo>
                      <a:pt x="3580" y="5909"/>
                    </a:lnTo>
                    <a:lnTo>
                      <a:pt x="3785" y="5946"/>
                    </a:lnTo>
                    <a:lnTo>
                      <a:pt x="4400" y="5946"/>
                    </a:lnTo>
                    <a:lnTo>
                      <a:pt x="4586" y="5928"/>
                    </a:lnTo>
                    <a:lnTo>
                      <a:pt x="4772" y="5909"/>
                    </a:lnTo>
                    <a:lnTo>
                      <a:pt x="4940" y="5853"/>
                    </a:lnTo>
                    <a:lnTo>
                      <a:pt x="5108" y="5797"/>
                    </a:lnTo>
                    <a:lnTo>
                      <a:pt x="5238" y="5723"/>
                    </a:lnTo>
                    <a:lnTo>
                      <a:pt x="5332" y="5611"/>
                    </a:lnTo>
                    <a:lnTo>
                      <a:pt x="5388" y="5499"/>
                    </a:lnTo>
                    <a:lnTo>
                      <a:pt x="5425" y="5368"/>
                    </a:lnTo>
                    <a:lnTo>
                      <a:pt x="5425" y="5238"/>
                    </a:lnTo>
                    <a:lnTo>
                      <a:pt x="5406" y="5089"/>
                    </a:lnTo>
                    <a:lnTo>
                      <a:pt x="5481" y="4996"/>
                    </a:lnTo>
                    <a:lnTo>
                      <a:pt x="5537" y="4902"/>
                    </a:lnTo>
                    <a:lnTo>
                      <a:pt x="5574" y="4809"/>
                    </a:lnTo>
                    <a:lnTo>
                      <a:pt x="5611" y="4697"/>
                    </a:lnTo>
                    <a:lnTo>
                      <a:pt x="5630" y="4567"/>
                    </a:lnTo>
                    <a:lnTo>
                      <a:pt x="5630" y="4455"/>
                    </a:lnTo>
                    <a:lnTo>
                      <a:pt x="5630" y="4325"/>
                    </a:lnTo>
                    <a:lnTo>
                      <a:pt x="5593" y="4213"/>
                    </a:lnTo>
                    <a:lnTo>
                      <a:pt x="5667" y="4101"/>
                    </a:lnTo>
                    <a:lnTo>
                      <a:pt x="5723" y="3989"/>
                    </a:lnTo>
                    <a:lnTo>
                      <a:pt x="5742" y="3877"/>
                    </a:lnTo>
                    <a:lnTo>
                      <a:pt x="5779" y="3747"/>
                    </a:lnTo>
                    <a:lnTo>
                      <a:pt x="5779" y="3635"/>
                    </a:lnTo>
                    <a:lnTo>
                      <a:pt x="5760" y="3523"/>
                    </a:lnTo>
                    <a:lnTo>
                      <a:pt x="5742" y="3393"/>
                    </a:lnTo>
                    <a:lnTo>
                      <a:pt x="5704" y="3299"/>
                    </a:lnTo>
                    <a:lnTo>
                      <a:pt x="5798" y="3169"/>
                    </a:lnTo>
                    <a:lnTo>
                      <a:pt x="5872" y="3038"/>
                    </a:lnTo>
                    <a:lnTo>
                      <a:pt x="5909" y="2889"/>
                    </a:lnTo>
                    <a:lnTo>
                      <a:pt x="5928" y="2722"/>
                    </a:lnTo>
                    <a:lnTo>
                      <a:pt x="5909" y="2591"/>
                    </a:lnTo>
                    <a:lnTo>
                      <a:pt x="5872" y="2461"/>
                    </a:lnTo>
                    <a:lnTo>
                      <a:pt x="5816" y="2349"/>
                    </a:lnTo>
                    <a:lnTo>
                      <a:pt x="5723" y="2256"/>
                    </a:lnTo>
                    <a:lnTo>
                      <a:pt x="5630" y="2162"/>
                    </a:lnTo>
                    <a:lnTo>
                      <a:pt x="5518" y="2106"/>
                    </a:lnTo>
                    <a:lnTo>
                      <a:pt x="5388" y="2069"/>
                    </a:lnTo>
                    <a:lnTo>
                      <a:pt x="5238" y="2051"/>
                    </a:lnTo>
                    <a:lnTo>
                      <a:pt x="4064" y="2051"/>
                    </a:lnTo>
                    <a:lnTo>
                      <a:pt x="4101" y="1920"/>
                    </a:lnTo>
                    <a:lnTo>
                      <a:pt x="4157" y="1808"/>
                    </a:lnTo>
                    <a:lnTo>
                      <a:pt x="4288" y="1566"/>
                    </a:lnTo>
                    <a:lnTo>
                      <a:pt x="4344" y="1435"/>
                    </a:lnTo>
                    <a:lnTo>
                      <a:pt x="4400" y="1286"/>
                    </a:lnTo>
                    <a:lnTo>
                      <a:pt x="4437" y="1119"/>
                    </a:lnTo>
                    <a:lnTo>
                      <a:pt x="4456" y="951"/>
                    </a:lnTo>
                    <a:lnTo>
                      <a:pt x="4437" y="802"/>
                    </a:lnTo>
                    <a:lnTo>
                      <a:pt x="4418" y="671"/>
                    </a:lnTo>
                    <a:lnTo>
                      <a:pt x="4400" y="541"/>
                    </a:lnTo>
                    <a:lnTo>
                      <a:pt x="4362" y="447"/>
                    </a:lnTo>
                    <a:lnTo>
                      <a:pt x="4306" y="354"/>
                    </a:lnTo>
                    <a:lnTo>
                      <a:pt x="4251" y="280"/>
                    </a:lnTo>
                    <a:lnTo>
                      <a:pt x="4195" y="205"/>
                    </a:lnTo>
                    <a:lnTo>
                      <a:pt x="4139" y="168"/>
                    </a:lnTo>
                    <a:lnTo>
                      <a:pt x="3990" y="75"/>
                    </a:lnTo>
                    <a:lnTo>
                      <a:pt x="3859" y="37"/>
                    </a:lnTo>
                    <a:lnTo>
                      <a:pt x="3729" y="19"/>
                    </a:lnTo>
                    <a:lnTo>
                      <a:pt x="3617"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4343"/>
                  </a:solidFill>
                </a:endParaRPr>
              </a:p>
            </p:txBody>
          </p:sp>
        </p:grpSp>
        <p:grpSp>
          <p:nvGrpSpPr>
            <p:cNvPr id="213" name="Google Shape;213;p24"/>
            <p:cNvGrpSpPr/>
            <p:nvPr/>
          </p:nvGrpSpPr>
          <p:grpSpPr>
            <a:xfrm>
              <a:off x="801125" y="3214206"/>
              <a:ext cx="1695900" cy="892144"/>
              <a:chOff x="801125" y="3214206"/>
              <a:chExt cx="1695900" cy="892144"/>
            </a:xfrm>
          </p:grpSpPr>
          <p:sp>
            <p:nvSpPr>
              <p:cNvPr id="214" name="Google Shape;214;p24"/>
              <p:cNvSpPr txBox="1"/>
              <p:nvPr/>
            </p:nvSpPr>
            <p:spPr>
              <a:xfrm>
                <a:off x="801125" y="3469450"/>
                <a:ext cx="1695900" cy="6369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sz="1200">
                    <a:solidFill>
                      <a:srgbClr val="434343"/>
                    </a:solidFill>
                    <a:latin typeface="Montserrat"/>
                    <a:ea typeface="Montserrat"/>
                    <a:cs typeface="Montserrat"/>
                    <a:sym typeface="Montserrat"/>
                  </a:rPr>
                  <a:t>For PowerPoint and Google Slides</a:t>
                </a:r>
                <a:endParaRPr sz="1200">
                  <a:solidFill>
                    <a:srgbClr val="434343"/>
                  </a:solidFill>
                  <a:latin typeface="Montserrat"/>
                  <a:ea typeface="Montserrat"/>
                  <a:cs typeface="Montserrat"/>
                  <a:sym typeface="Montserrat"/>
                </a:endParaRPr>
              </a:p>
            </p:txBody>
          </p:sp>
          <p:sp>
            <p:nvSpPr>
              <p:cNvPr id="215" name="Google Shape;215;p24"/>
              <p:cNvSpPr/>
              <p:nvPr/>
            </p:nvSpPr>
            <p:spPr>
              <a:xfrm>
                <a:off x="1535764" y="3214206"/>
                <a:ext cx="226629" cy="180627"/>
              </a:xfrm>
              <a:custGeom>
                <a:rect b="b" l="l" r="r" t="t"/>
                <a:pathLst>
                  <a:path extrusionOk="0" h="5929" w="7439">
                    <a:moveTo>
                      <a:pt x="5947" y="728"/>
                    </a:moveTo>
                    <a:lnTo>
                      <a:pt x="5947" y="3710"/>
                    </a:lnTo>
                    <a:lnTo>
                      <a:pt x="1492" y="3710"/>
                    </a:lnTo>
                    <a:lnTo>
                      <a:pt x="1492" y="728"/>
                    </a:lnTo>
                    <a:close/>
                    <a:moveTo>
                      <a:pt x="1194" y="1"/>
                    </a:moveTo>
                    <a:lnTo>
                      <a:pt x="1101" y="38"/>
                    </a:lnTo>
                    <a:lnTo>
                      <a:pt x="989" y="94"/>
                    </a:lnTo>
                    <a:lnTo>
                      <a:pt x="914" y="150"/>
                    </a:lnTo>
                    <a:lnTo>
                      <a:pt x="840" y="243"/>
                    </a:lnTo>
                    <a:lnTo>
                      <a:pt x="802" y="336"/>
                    </a:lnTo>
                    <a:lnTo>
                      <a:pt x="765" y="430"/>
                    </a:lnTo>
                    <a:lnTo>
                      <a:pt x="746" y="542"/>
                    </a:lnTo>
                    <a:lnTo>
                      <a:pt x="746" y="4437"/>
                    </a:lnTo>
                    <a:lnTo>
                      <a:pt x="6693" y="4437"/>
                    </a:lnTo>
                    <a:lnTo>
                      <a:pt x="6693" y="542"/>
                    </a:lnTo>
                    <a:lnTo>
                      <a:pt x="6674" y="430"/>
                    </a:lnTo>
                    <a:lnTo>
                      <a:pt x="6655" y="336"/>
                    </a:lnTo>
                    <a:lnTo>
                      <a:pt x="6599" y="243"/>
                    </a:lnTo>
                    <a:lnTo>
                      <a:pt x="6525" y="150"/>
                    </a:lnTo>
                    <a:lnTo>
                      <a:pt x="6450" y="94"/>
                    </a:lnTo>
                    <a:lnTo>
                      <a:pt x="6357" y="38"/>
                    </a:lnTo>
                    <a:lnTo>
                      <a:pt x="6245" y="1"/>
                    </a:lnTo>
                    <a:close/>
                    <a:moveTo>
                      <a:pt x="187" y="4810"/>
                    </a:moveTo>
                    <a:lnTo>
                      <a:pt x="131" y="4829"/>
                    </a:lnTo>
                    <a:lnTo>
                      <a:pt x="57" y="4866"/>
                    </a:lnTo>
                    <a:lnTo>
                      <a:pt x="20" y="4941"/>
                    </a:lnTo>
                    <a:lnTo>
                      <a:pt x="1" y="4996"/>
                    </a:lnTo>
                    <a:lnTo>
                      <a:pt x="1" y="5183"/>
                    </a:lnTo>
                    <a:lnTo>
                      <a:pt x="20" y="5332"/>
                    </a:lnTo>
                    <a:lnTo>
                      <a:pt x="75" y="5481"/>
                    </a:lnTo>
                    <a:lnTo>
                      <a:pt x="131" y="5612"/>
                    </a:lnTo>
                    <a:lnTo>
                      <a:pt x="225" y="5705"/>
                    </a:lnTo>
                    <a:lnTo>
                      <a:pt x="336" y="5798"/>
                    </a:lnTo>
                    <a:lnTo>
                      <a:pt x="467" y="5873"/>
                    </a:lnTo>
                    <a:lnTo>
                      <a:pt x="597" y="5910"/>
                    </a:lnTo>
                    <a:lnTo>
                      <a:pt x="746" y="5928"/>
                    </a:lnTo>
                    <a:lnTo>
                      <a:pt x="6693" y="5928"/>
                    </a:lnTo>
                    <a:lnTo>
                      <a:pt x="6842" y="5910"/>
                    </a:lnTo>
                    <a:lnTo>
                      <a:pt x="6972" y="5873"/>
                    </a:lnTo>
                    <a:lnTo>
                      <a:pt x="7103" y="5798"/>
                    </a:lnTo>
                    <a:lnTo>
                      <a:pt x="7214" y="5705"/>
                    </a:lnTo>
                    <a:lnTo>
                      <a:pt x="7308" y="5612"/>
                    </a:lnTo>
                    <a:lnTo>
                      <a:pt x="7382" y="5481"/>
                    </a:lnTo>
                    <a:lnTo>
                      <a:pt x="7420" y="5332"/>
                    </a:lnTo>
                    <a:lnTo>
                      <a:pt x="7438" y="5183"/>
                    </a:lnTo>
                    <a:lnTo>
                      <a:pt x="7438" y="4996"/>
                    </a:lnTo>
                    <a:lnTo>
                      <a:pt x="7420" y="4941"/>
                    </a:lnTo>
                    <a:lnTo>
                      <a:pt x="7382" y="4866"/>
                    </a:lnTo>
                    <a:lnTo>
                      <a:pt x="7326" y="4829"/>
                    </a:lnTo>
                    <a:lnTo>
                      <a:pt x="7252" y="4810"/>
                    </a:lnTo>
                    <a:lnTo>
                      <a:pt x="4437" y="4810"/>
                    </a:lnTo>
                    <a:lnTo>
                      <a:pt x="4419" y="4903"/>
                    </a:lnTo>
                    <a:lnTo>
                      <a:pt x="4400" y="4978"/>
                    </a:lnTo>
                    <a:lnTo>
                      <a:pt x="4363" y="5034"/>
                    </a:lnTo>
                    <a:lnTo>
                      <a:pt x="4325" y="5090"/>
                    </a:lnTo>
                    <a:lnTo>
                      <a:pt x="4269" y="5127"/>
                    </a:lnTo>
                    <a:lnTo>
                      <a:pt x="4195" y="5164"/>
                    </a:lnTo>
                    <a:lnTo>
                      <a:pt x="4139" y="5183"/>
                    </a:lnTo>
                    <a:lnTo>
                      <a:pt x="3263" y="5183"/>
                    </a:lnTo>
                    <a:lnTo>
                      <a:pt x="3207" y="5146"/>
                    </a:lnTo>
                    <a:lnTo>
                      <a:pt x="3132" y="5108"/>
                    </a:lnTo>
                    <a:lnTo>
                      <a:pt x="3076" y="5071"/>
                    </a:lnTo>
                    <a:lnTo>
                      <a:pt x="3039" y="5015"/>
                    </a:lnTo>
                    <a:lnTo>
                      <a:pt x="3002" y="4941"/>
                    </a:lnTo>
                    <a:lnTo>
                      <a:pt x="2983" y="4885"/>
                    </a:lnTo>
                    <a:lnTo>
                      <a:pt x="2965" y="481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4343"/>
                  </a:solidFill>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4"/>
          <p:cNvSpPr/>
          <p:nvPr/>
        </p:nvSpPr>
        <p:spPr>
          <a:xfrm>
            <a:off x="3278425" y="247725"/>
            <a:ext cx="4785675" cy="4406022"/>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4"/>
          <p:cNvSpPr/>
          <p:nvPr/>
        </p:nvSpPr>
        <p:spPr>
          <a:xfrm>
            <a:off x="4295416" y="1171650"/>
            <a:ext cx="3532500" cy="2255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Pontano Sans"/>
                <a:ea typeface="Pontano Sans"/>
                <a:cs typeface="Pontano Sans"/>
                <a:sym typeface="Pontano Sans"/>
              </a:rPr>
              <a:t>Place your screenshot here</a:t>
            </a:r>
            <a:endParaRPr sz="1000">
              <a:solidFill>
                <a:srgbClr val="FFFFFF"/>
              </a:solidFill>
              <a:latin typeface="Pontano Sans"/>
              <a:ea typeface="Pontano Sans"/>
              <a:cs typeface="Pontano Sans"/>
              <a:sym typeface="Pontano Sans"/>
            </a:endParaRPr>
          </a:p>
        </p:txBody>
      </p:sp>
      <p:sp>
        <p:nvSpPr>
          <p:cNvPr id="121" name="Google Shape;121;p14"/>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22" name="Google Shape;122;p14"/>
          <p:cNvSpPr txBox="1"/>
          <p:nvPr>
            <p:ph idx="4294967295" type="body"/>
          </p:nvPr>
        </p:nvSpPr>
        <p:spPr>
          <a:xfrm>
            <a:off x="250475" y="181850"/>
            <a:ext cx="3027900" cy="4537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300">
                <a:solidFill>
                  <a:srgbClr val="FFFFFF"/>
                </a:solidFill>
                <a:latin typeface="Montserrat"/>
                <a:ea typeface="Montserrat"/>
                <a:cs typeface="Montserrat"/>
                <a:sym typeface="Montserrat"/>
              </a:rPr>
              <a:t>How to login to Schoology</a:t>
            </a:r>
            <a:endParaRPr b="1" sz="23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300">
                <a:solidFill>
                  <a:srgbClr val="FFFFFF"/>
                </a:solidFill>
                <a:latin typeface="Montserrat"/>
                <a:ea typeface="Montserrat"/>
                <a:cs typeface="Montserrat"/>
                <a:sym typeface="Montserrat"/>
              </a:rPr>
              <a:t>Students will need their username and passwords</a:t>
            </a:r>
            <a:endParaRPr sz="13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3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300">
                <a:solidFill>
                  <a:srgbClr val="FFFFFF"/>
                </a:solidFill>
                <a:latin typeface="Montserrat"/>
                <a:ea typeface="Montserrat"/>
                <a:cs typeface="Montserrat"/>
                <a:sym typeface="Montserrat"/>
              </a:rPr>
              <a:t>Suggestions: practice logging in and out 3-5 times after watching the video</a:t>
            </a:r>
            <a:endParaRPr sz="13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3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300">
                <a:solidFill>
                  <a:srgbClr val="FFFFFF"/>
                </a:solidFill>
                <a:latin typeface="Montserrat"/>
                <a:ea typeface="Montserrat"/>
                <a:cs typeface="Montserrat"/>
                <a:sym typeface="Montserrat"/>
              </a:rPr>
              <a:t>Suggestion: Have paper keyboards students can practice on</a:t>
            </a:r>
            <a:endParaRPr sz="13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3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300">
                <a:solidFill>
                  <a:srgbClr val="FFFFFF"/>
                </a:solidFill>
                <a:latin typeface="Montserrat"/>
                <a:ea typeface="Montserrat"/>
                <a:cs typeface="Montserrat"/>
                <a:sym typeface="Montserrat"/>
              </a:rPr>
              <a:t>Reward students who memorize their username and password, after practicing, see if they can all log in within a certain time frame and reward them.</a:t>
            </a:r>
            <a:endParaRPr sz="13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300">
              <a:solidFill>
                <a:srgbClr val="FFFFFF"/>
              </a:solidFill>
              <a:latin typeface="Montserrat"/>
              <a:ea typeface="Montserrat"/>
              <a:cs typeface="Montserrat"/>
              <a:sym typeface="Montserrat"/>
            </a:endParaRPr>
          </a:p>
        </p:txBody>
      </p:sp>
      <p:pic>
        <p:nvPicPr>
          <p:cNvPr id="123" name="Google Shape;123;p14" title="Student Video: Log in to Schoology.webm">
            <a:hlinkClick r:id="rId3"/>
          </p:cNvPr>
          <p:cNvPicPr preferRelativeResize="0"/>
          <p:nvPr/>
        </p:nvPicPr>
        <p:blipFill>
          <a:blip r:embed="rId4">
            <a:alphaModFix/>
          </a:blip>
          <a:stretch>
            <a:fillRect/>
          </a:stretch>
        </p:blipFill>
        <p:spPr>
          <a:xfrm>
            <a:off x="3462592" y="489775"/>
            <a:ext cx="4365334" cy="3274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5"/>
          <p:cNvSpPr/>
          <p:nvPr/>
        </p:nvSpPr>
        <p:spPr>
          <a:xfrm>
            <a:off x="3278425" y="247725"/>
            <a:ext cx="4785675" cy="4406022"/>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5"/>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30" name="Google Shape;130;p15"/>
          <p:cNvSpPr txBox="1"/>
          <p:nvPr>
            <p:ph idx="4294967295" type="body"/>
          </p:nvPr>
        </p:nvSpPr>
        <p:spPr>
          <a:xfrm>
            <a:off x="250475" y="181850"/>
            <a:ext cx="3027900" cy="4537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How to connect Google Drive on Schoology</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chemeClr val="lt1"/>
                </a:solidFill>
                <a:latin typeface="Montserrat"/>
                <a:ea typeface="Montserrat"/>
                <a:cs typeface="Montserrat"/>
                <a:sym typeface="Montserrat"/>
              </a:rPr>
              <a:t>This is a one time setup but must be done to allow permission for Schoology and Google Drive to talk to each other and the systems to have access to Google Docs and Slides when you have assignments to turn in or view the work that needs to be completed.</a:t>
            </a:r>
            <a:endParaRPr sz="1400">
              <a:solidFill>
                <a:schemeClr val="lt1"/>
              </a:solidFill>
              <a:latin typeface="Montserrat"/>
              <a:ea typeface="Montserrat"/>
              <a:cs typeface="Montserrat"/>
              <a:sym typeface="Montserrat"/>
            </a:endParaRPr>
          </a:p>
          <a:p>
            <a:pPr indent="0" lvl="0" marL="0" rtl="0" algn="l">
              <a:spcBef>
                <a:spcPts val="600"/>
              </a:spcBef>
              <a:spcAft>
                <a:spcPts val="0"/>
              </a:spcAft>
              <a:buNone/>
            </a:pPr>
            <a:r>
              <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p:txBody>
      </p:sp>
      <p:pic>
        <p:nvPicPr>
          <p:cNvPr id="131" name="Google Shape;131;p15" title="Schoology:Connect Google Drive for Students.webm">
            <a:hlinkClick r:id="rId3"/>
          </p:cNvPr>
          <p:cNvPicPr preferRelativeResize="0"/>
          <p:nvPr/>
        </p:nvPicPr>
        <p:blipFill>
          <a:blip r:embed="rId4">
            <a:alphaModFix/>
          </a:blip>
          <a:stretch>
            <a:fillRect/>
          </a:stretch>
        </p:blipFill>
        <p:spPr>
          <a:xfrm>
            <a:off x="3423875" y="451775"/>
            <a:ext cx="4494775" cy="33710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6"/>
          <p:cNvSpPr/>
          <p:nvPr/>
        </p:nvSpPr>
        <p:spPr>
          <a:xfrm>
            <a:off x="3278425" y="247725"/>
            <a:ext cx="4785675" cy="4406022"/>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6"/>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38" name="Google Shape;138;p16"/>
          <p:cNvSpPr txBox="1"/>
          <p:nvPr>
            <p:ph idx="4294967295" type="body"/>
          </p:nvPr>
        </p:nvSpPr>
        <p:spPr>
          <a:xfrm>
            <a:off x="250475" y="181850"/>
            <a:ext cx="3027900" cy="4537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How to View Courses</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chemeClr val="lt1"/>
                </a:solidFill>
                <a:latin typeface="Montserrat"/>
                <a:ea typeface="Montserrat"/>
                <a:cs typeface="Montserrat"/>
                <a:sym typeface="Montserrat"/>
              </a:rPr>
              <a:t>Have students practice finding their course(s) and knowing how to find the teachers name. This is helpful at the beginning of the year.</a:t>
            </a:r>
            <a:endParaRPr sz="1400">
              <a:solidFill>
                <a:schemeClr val="lt1"/>
              </a:solidFill>
              <a:latin typeface="Montserrat"/>
              <a:ea typeface="Montserrat"/>
              <a:cs typeface="Montserrat"/>
              <a:sym typeface="Montserrat"/>
            </a:endParaRPr>
          </a:p>
          <a:p>
            <a:pPr indent="0" lvl="0" marL="0" rtl="0" algn="l">
              <a:spcBef>
                <a:spcPts val="600"/>
              </a:spcBef>
              <a:spcAft>
                <a:spcPts val="0"/>
              </a:spcAft>
              <a:buNone/>
            </a:pPr>
            <a:r>
              <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p:txBody>
      </p:sp>
      <p:pic>
        <p:nvPicPr>
          <p:cNvPr id="139" name="Google Shape;139;p16" title="Schoology: Course Dashboard.webm">
            <a:hlinkClick r:id="rId3"/>
          </p:cNvPr>
          <p:cNvPicPr preferRelativeResize="0"/>
          <p:nvPr/>
        </p:nvPicPr>
        <p:blipFill>
          <a:blip r:embed="rId4">
            <a:alphaModFix/>
          </a:blip>
          <a:stretch>
            <a:fillRect/>
          </a:stretch>
        </p:blipFill>
        <p:spPr>
          <a:xfrm>
            <a:off x="3478175" y="520850"/>
            <a:ext cx="4416926" cy="3268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7"/>
          <p:cNvSpPr/>
          <p:nvPr/>
        </p:nvSpPr>
        <p:spPr>
          <a:xfrm>
            <a:off x="3278425" y="247725"/>
            <a:ext cx="4785675" cy="4406022"/>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7"/>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46" name="Google Shape;146;p17"/>
          <p:cNvSpPr txBox="1"/>
          <p:nvPr>
            <p:ph idx="4294967295" type="body"/>
          </p:nvPr>
        </p:nvSpPr>
        <p:spPr>
          <a:xfrm>
            <a:off x="250475" y="181850"/>
            <a:ext cx="3027900" cy="35136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Knowing the Dashboard Icons and what they mean</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chemeClr val="lt1"/>
              </a:solidFill>
              <a:latin typeface="Montserrat"/>
              <a:ea typeface="Montserrat"/>
              <a:cs typeface="Montserrat"/>
              <a:sym typeface="Montserrat"/>
            </a:endParaRPr>
          </a:p>
          <a:p>
            <a:pPr indent="0" lvl="0" marL="0" rtl="0" algn="l">
              <a:spcBef>
                <a:spcPts val="600"/>
              </a:spcBef>
              <a:spcAft>
                <a:spcPts val="0"/>
              </a:spcAft>
              <a:buNone/>
            </a:pPr>
            <a:r>
              <a:rPr lang="en" sz="1400">
                <a:solidFill>
                  <a:schemeClr val="lt1"/>
                </a:solidFill>
                <a:latin typeface="Montserrat"/>
                <a:ea typeface="Montserrat"/>
                <a:cs typeface="Montserrat"/>
                <a:sym typeface="Montserrat"/>
              </a:rPr>
              <a:t>View Upcoming Assignments</a:t>
            </a:r>
            <a:endParaRPr sz="1400">
              <a:solidFill>
                <a:schemeClr val="lt1"/>
              </a:solidFill>
              <a:latin typeface="Montserrat"/>
              <a:ea typeface="Montserrat"/>
              <a:cs typeface="Montserrat"/>
              <a:sym typeface="Montserrat"/>
            </a:endParaRPr>
          </a:p>
          <a:p>
            <a:pPr indent="0" lvl="0" marL="0" rtl="0" algn="l">
              <a:spcBef>
                <a:spcPts val="600"/>
              </a:spcBef>
              <a:spcAft>
                <a:spcPts val="0"/>
              </a:spcAft>
              <a:buNone/>
            </a:pPr>
            <a:r>
              <a:rPr lang="en" sz="1400">
                <a:solidFill>
                  <a:schemeClr val="lt1"/>
                </a:solidFill>
                <a:latin typeface="Montserrat"/>
                <a:ea typeface="Montserrat"/>
                <a:cs typeface="Montserrat"/>
                <a:sym typeface="Montserrat"/>
              </a:rPr>
              <a:t>View Overdue Assignments</a:t>
            </a:r>
            <a:endParaRPr sz="1400">
              <a:solidFill>
                <a:schemeClr val="lt1"/>
              </a:solidFill>
              <a:latin typeface="Montserrat"/>
              <a:ea typeface="Montserrat"/>
              <a:cs typeface="Montserrat"/>
              <a:sym typeface="Montserrat"/>
            </a:endParaRPr>
          </a:p>
          <a:p>
            <a:pPr indent="0" lvl="0" marL="0" rtl="0" algn="l">
              <a:spcBef>
                <a:spcPts val="600"/>
              </a:spcBef>
              <a:spcAft>
                <a:spcPts val="0"/>
              </a:spcAft>
              <a:buNone/>
            </a:pPr>
            <a:r>
              <a:rPr lang="en" sz="1400">
                <a:solidFill>
                  <a:schemeClr val="lt1"/>
                </a:solidFill>
                <a:latin typeface="Montserrat"/>
                <a:ea typeface="Montserrat"/>
                <a:cs typeface="Montserrat"/>
                <a:sym typeface="Montserrat"/>
              </a:rPr>
              <a:t>Bell Icon &amp; Notifications</a:t>
            </a:r>
            <a:endParaRPr sz="1400">
              <a:solidFill>
                <a:schemeClr val="lt1"/>
              </a:solidFill>
              <a:latin typeface="Montserrat"/>
              <a:ea typeface="Montserrat"/>
              <a:cs typeface="Montserrat"/>
              <a:sym typeface="Montserrat"/>
            </a:endParaRPr>
          </a:p>
          <a:p>
            <a:pPr indent="0" lvl="0" marL="0" rtl="0" algn="l">
              <a:spcBef>
                <a:spcPts val="600"/>
              </a:spcBef>
              <a:spcAft>
                <a:spcPts val="0"/>
              </a:spcAft>
              <a:buNone/>
            </a:pPr>
            <a:r>
              <a:rPr lang="en" sz="1400">
                <a:solidFill>
                  <a:schemeClr val="lt1"/>
                </a:solidFill>
                <a:latin typeface="Montserrat"/>
                <a:ea typeface="Montserrat"/>
                <a:cs typeface="Montserrat"/>
                <a:sym typeface="Montserrat"/>
              </a:rPr>
              <a:t>Student Calendar</a:t>
            </a:r>
            <a:endParaRPr sz="1400">
              <a:solidFill>
                <a:schemeClr val="lt1"/>
              </a:solidFill>
              <a:latin typeface="Montserrat"/>
              <a:ea typeface="Montserrat"/>
              <a:cs typeface="Montserrat"/>
              <a:sym typeface="Montserrat"/>
            </a:endParaRPr>
          </a:p>
          <a:p>
            <a:pPr indent="0" lvl="0" marL="0" rtl="0" algn="l">
              <a:spcBef>
                <a:spcPts val="600"/>
              </a:spcBef>
              <a:spcAft>
                <a:spcPts val="0"/>
              </a:spcAft>
              <a:buNone/>
            </a:pPr>
            <a:r>
              <a:t/>
            </a:r>
            <a:endParaRPr sz="1400">
              <a:solidFill>
                <a:schemeClr val="lt1"/>
              </a:solidFill>
              <a:latin typeface="Montserrat"/>
              <a:ea typeface="Montserrat"/>
              <a:cs typeface="Montserrat"/>
              <a:sym typeface="Montserrat"/>
            </a:endParaRPr>
          </a:p>
        </p:txBody>
      </p:sp>
      <p:pic>
        <p:nvPicPr>
          <p:cNvPr id="147" name="Google Shape;147;p17" title="Schoology: Student Dashboard Features.webm">
            <a:hlinkClick r:id="rId3"/>
          </p:cNvPr>
          <p:cNvPicPr preferRelativeResize="0"/>
          <p:nvPr/>
        </p:nvPicPr>
        <p:blipFill>
          <a:blip r:embed="rId4">
            <a:alphaModFix/>
          </a:blip>
          <a:stretch>
            <a:fillRect/>
          </a:stretch>
        </p:blipFill>
        <p:spPr>
          <a:xfrm>
            <a:off x="3459950" y="518200"/>
            <a:ext cx="4462852" cy="325804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8"/>
          <p:cNvSpPr/>
          <p:nvPr/>
        </p:nvSpPr>
        <p:spPr>
          <a:xfrm>
            <a:off x="1629625" y="1285850"/>
            <a:ext cx="5884738" cy="3556530"/>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8"/>
          <p:cNvSpPr/>
          <p:nvPr/>
        </p:nvSpPr>
        <p:spPr>
          <a:xfrm>
            <a:off x="2577116" y="2109975"/>
            <a:ext cx="3532500" cy="2255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Pontano Sans"/>
                <a:ea typeface="Pontano Sans"/>
                <a:cs typeface="Pontano Sans"/>
                <a:sym typeface="Pontano Sans"/>
              </a:rPr>
              <a:t>Place your screnshot here</a:t>
            </a:r>
            <a:endParaRPr sz="1000">
              <a:solidFill>
                <a:srgbClr val="FFFFFF"/>
              </a:solidFill>
              <a:latin typeface="Pontano Sans"/>
              <a:ea typeface="Pontano Sans"/>
              <a:cs typeface="Pontano Sans"/>
              <a:sym typeface="Pontano Sans"/>
            </a:endParaRPr>
          </a:p>
        </p:txBody>
      </p:sp>
      <p:sp>
        <p:nvSpPr>
          <p:cNvPr id="154" name="Google Shape;154;p18"/>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55" name="Google Shape;155;p18"/>
          <p:cNvSpPr txBox="1"/>
          <p:nvPr>
            <p:ph idx="4294967295" type="body"/>
          </p:nvPr>
        </p:nvSpPr>
        <p:spPr>
          <a:xfrm>
            <a:off x="250475" y="66000"/>
            <a:ext cx="7997700" cy="1138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How to Submit different kinds of assignments</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rgbClr val="FFFFFF"/>
                </a:solidFill>
                <a:latin typeface="Montserrat"/>
                <a:ea typeface="Montserrat"/>
                <a:cs typeface="Montserrat"/>
                <a:sym typeface="Montserrat"/>
              </a:rPr>
              <a:t>1st: Submitting a Google Doc or Slide (0:10)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rgbClr val="FFFFFF"/>
                </a:solidFill>
                <a:latin typeface="Montserrat"/>
                <a:ea typeface="Montserrat"/>
                <a:cs typeface="Montserrat"/>
                <a:sym typeface="Montserrat"/>
              </a:rPr>
              <a:t>2nd: Submitting a file, link, using audio/video (1:30)</a:t>
            </a:r>
            <a:endParaRPr sz="1400">
              <a:solidFill>
                <a:srgbClr val="FFFFFF"/>
              </a:solidFill>
              <a:latin typeface="Montserrat"/>
              <a:ea typeface="Montserrat"/>
              <a:cs typeface="Montserrat"/>
              <a:sym typeface="Montserrat"/>
            </a:endParaRPr>
          </a:p>
        </p:txBody>
      </p:sp>
      <p:pic>
        <p:nvPicPr>
          <p:cNvPr id="156" name="Google Shape;156;p18" title="How to Submit an Assignment (Student View).webm">
            <a:hlinkClick r:id="rId3"/>
          </p:cNvPr>
          <p:cNvPicPr preferRelativeResize="0"/>
          <p:nvPr/>
        </p:nvPicPr>
        <p:blipFill>
          <a:blip r:embed="rId4">
            <a:alphaModFix/>
          </a:blip>
          <a:stretch>
            <a:fillRect/>
          </a:stretch>
        </p:blipFill>
        <p:spPr>
          <a:xfrm>
            <a:off x="1884925" y="1494397"/>
            <a:ext cx="5374152" cy="25611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9"/>
          <p:cNvSpPr/>
          <p:nvPr/>
        </p:nvSpPr>
        <p:spPr>
          <a:xfrm>
            <a:off x="3278425" y="247725"/>
            <a:ext cx="4785675" cy="4406022"/>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9"/>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63" name="Google Shape;163;p19"/>
          <p:cNvSpPr txBox="1"/>
          <p:nvPr>
            <p:ph idx="4294967295" type="body"/>
          </p:nvPr>
        </p:nvSpPr>
        <p:spPr>
          <a:xfrm>
            <a:off x="250475" y="181850"/>
            <a:ext cx="3108900" cy="4537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How to post a discussion and use the features</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rgbClr val="FFFFFF"/>
                </a:solidFill>
                <a:latin typeface="Montserrat"/>
                <a:ea typeface="Montserrat"/>
                <a:cs typeface="Montserrat"/>
                <a:sym typeface="Montserrat"/>
              </a:rPr>
              <a:t>Go over suggested expectations for Discussion posts. Ideas could be using complete sentences, grammar and punctuation. Respond academically to your peers. Practice responding with text and audio/video</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rgbClr val="FFFFFF"/>
                </a:solidFill>
                <a:latin typeface="Montserrat"/>
                <a:ea typeface="Montserrat"/>
                <a:cs typeface="Montserrat"/>
                <a:sym typeface="Montserrat"/>
              </a:rPr>
              <a:t>Teacher Suggestions: Post an example post for students to see. Give Sentence starters for practice and word banks for students to use in their responses.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p:txBody>
      </p:sp>
      <p:pic>
        <p:nvPicPr>
          <p:cNvPr id="164" name="Google Shape;164;p19" title="Schoology: Discussion for Students.webm">
            <a:hlinkClick r:id="rId3"/>
          </p:cNvPr>
          <p:cNvPicPr preferRelativeResize="0"/>
          <p:nvPr/>
        </p:nvPicPr>
        <p:blipFill>
          <a:blip r:embed="rId4">
            <a:alphaModFix/>
          </a:blip>
          <a:stretch>
            <a:fillRect/>
          </a:stretch>
        </p:blipFill>
        <p:spPr>
          <a:xfrm>
            <a:off x="3493400" y="463400"/>
            <a:ext cx="4355725" cy="3266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0"/>
          <p:cNvSpPr/>
          <p:nvPr/>
        </p:nvSpPr>
        <p:spPr>
          <a:xfrm>
            <a:off x="3278425" y="247725"/>
            <a:ext cx="4785675" cy="4406022"/>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0"/>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71" name="Google Shape;171;p20"/>
          <p:cNvSpPr txBox="1"/>
          <p:nvPr>
            <p:ph idx="4294967295" type="body"/>
          </p:nvPr>
        </p:nvSpPr>
        <p:spPr>
          <a:xfrm>
            <a:off x="250475" y="181850"/>
            <a:ext cx="3027900" cy="4537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How to use the Student Portfolio</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rgbClr val="FFFFFF"/>
                </a:solidFill>
                <a:latin typeface="Montserrat"/>
                <a:ea typeface="Montserrat"/>
                <a:cs typeface="Montserrat"/>
                <a:sym typeface="Montserrat"/>
              </a:rPr>
              <a:t>Located in your personal profile, Portfolios make it easy to showcase your personality, your interests, and your talents.</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rgbClr val="FFFFFF"/>
                </a:solidFill>
                <a:latin typeface="Montserrat"/>
                <a:ea typeface="Montserrat"/>
                <a:cs typeface="Montserrat"/>
                <a:sym typeface="Montserrat"/>
              </a:rPr>
              <a:t>And as you already know, building a solid portfolio is a necessary skill for many career paths.</a:t>
            </a:r>
            <a:endParaRPr sz="1400">
              <a:solidFill>
                <a:srgbClr val="FFFFFF"/>
              </a:solidFill>
              <a:latin typeface="Montserrat"/>
              <a:ea typeface="Montserrat"/>
              <a:cs typeface="Montserrat"/>
              <a:sym typeface="Montserrat"/>
            </a:endParaRPr>
          </a:p>
        </p:txBody>
      </p:sp>
      <p:pic>
        <p:nvPicPr>
          <p:cNvPr id="172" name="Google Shape;172;p20" title="Schoology: Student Portfolios.webm">
            <a:hlinkClick r:id="rId3"/>
          </p:cNvPr>
          <p:cNvPicPr preferRelativeResize="0"/>
          <p:nvPr/>
        </p:nvPicPr>
        <p:blipFill>
          <a:blip r:embed="rId4">
            <a:alphaModFix/>
          </a:blip>
          <a:stretch>
            <a:fillRect/>
          </a:stretch>
        </p:blipFill>
        <p:spPr>
          <a:xfrm>
            <a:off x="3385263" y="451800"/>
            <a:ext cx="4572000" cy="3429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1"/>
          <p:cNvSpPr/>
          <p:nvPr/>
        </p:nvSpPr>
        <p:spPr>
          <a:xfrm>
            <a:off x="3278425" y="247725"/>
            <a:ext cx="4785675" cy="4406022"/>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33CCFF"/>
          </a:solidFill>
          <a:ln cap="flat" cmpd="sng" w="9525">
            <a:solidFill>
              <a:srgbClr val="162D5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1"/>
          <p:cNvSpPr txBox="1"/>
          <p:nvPr>
            <p:ph idx="12" type="sldNum"/>
          </p:nvPr>
        </p:nvSpPr>
        <p:spPr>
          <a:xfrm>
            <a:off x="7565809"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79" name="Google Shape;179;p21"/>
          <p:cNvSpPr txBox="1"/>
          <p:nvPr>
            <p:ph idx="4294967295" type="body"/>
          </p:nvPr>
        </p:nvSpPr>
        <p:spPr>
          <a:xfrm>
            <a:off x="250475" y="181850"/>
            <a:ext cx="3027900" cy="4537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2400">
                <a:solidFill>
                  <a:srgbClr val="FFFFFF"/>
                </a:solidFill>
                <a:latin typeface="Montserrat"/>
                <a:ea typeface="Montserrat"/>
                <a:cs typeface="Montserrat"/>
                <a:sym typeface="Montserrat"/>
              </a:rPr>
              <a:t>Student Completion View </a:t>
            </a:r>
            <a:endParaRPr b="1" sz="2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rPr lang="en" sz="1400">
                <a:solidFill>
                  <a:srgbClr val="FFFFFF"/>
                </a:solidFill>
                <a:latin typeface="Montserrat"/>
                <a:ea typeface="Montserrat"/>
                <a:cs typeface="Montserrat"/>
                <a:sym typeface="Montserrat"/>
              </a:rPr>
              <a:t>Students will only see this button if the teacher has set up the parameters for student completion rules.</a:t>
            </a:r>
            <a:endParaRPr sz="1400">
              <a:solidFill>
                <a:srgbClr val="FFFFFF"/>
              </a:solidFill>
              <a:latin typeface="Montserrat"/>
              <a:ea typeface="Montserrat"/>
              <a:cs typeface="Montserrat"/>
              <a:sym typeface="Montserrat"/>
            </a:endParaRPr>
          </a:p>
          <a:p>
            <a:pPr indent="0" lvl="0" marL="0" rtl="0" algn="l">
              <a:spcBef>
                <a:spcPts val="600"/>
              </a:spcBef>
              <a:spcAft>
                <a:spcPts val="0"/>
              </a:spcAft>
              <a:buNone/>
            </a:pPr>
            <a:r>
              <a:t/>
            </a:r>
            <a:endParaRPr sz="1400">
              <a:solidFill>
                <a:srgbClr val="FFFFFF"/>
              </a:solidFill>
              <a:latin typeface="Montserrat"/>
              <a:ea typeface="Montserrat"/>
              <a:cs typeface="Montserrat"/>
              <a:sym typeface="Montserrat"/>
            </a:endParaRPr>
          </a:p>
        </p:txBody>
      </p:sp>
      <p:pic>
        <p:nvPicPr>
          <p:cNvPr id="180" name="Google Shape;180;p21" title="Schoology: Student Progress.webm">
            <a:hlinkClick r:id="rId3"/>
          </p:cNvPr>
          <p:cNvPicPr preferRelativeResize="0"/>
          <p:nvPr/>
        </p:nvPicPr>
        <p:blipFill>
          <a:blip r:embed="rId4">
            <a:alphaModFix/>
          </a:blip>
          <a:stretch>
            <a:fillRect/>
          </a:stretch>
        </p:blipFill>
        <p:spPr>
          <a:xfrm>
            <a:off x="3462500" y="474975"/>
            <a:ext cx="4417525" cy="33131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Nestor template">
  <a:themeElements>
    <a:clrScheme name="Custom 347">
      <a:dk1>
        <a:srgbClr val="162D5A"/>
      </a:dk1>
      <a:lt1>
        <a:srgbClr val="FFFFFF"/>
      </a:lt1>
      <a:dk2>
        <a:srgbClr val="5E626B"/>
      </a:dk2>
      <a:lt2>
        <a:srgbClr val="EDEEF1"/>
      </a:lt2>
      <a:accent1>
        <a:srgbClr val="A7EA52"/>
      </a:accent1>
      <a:accent2>
        <a:srgbClr val="33CCCC"/>
      </a:accent2>
      <a:accent3>
        <a:srgbClr val="33CCFF"/>
      </a:accent3>
      <a:accent4>
        <a:srgbClr val="16A3E0"/>
      </a:accent4>
      <a:accent5>
        <a:srgbClr val="162D5A"/>
      </a:accent5>
      <a:accent6>
        <a:srgbClr val="F14124"/>
      </a:accent6>
      <a:hlink>
        <a:srgbClr val="16A3E0"/>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